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23"/>
  </p:notesMasterIdLst>
  <p:sldIdLst>
    <p:sldId id="314" r:id="rId2"/>
    <p:sldId id="307" r:id="rId3"/>
    <p:sldId id="256" r:id="rId4"/>
    <p:sldId id="300" r:id="rId5"/>
    <p:sldId id="306" r:id="rId6"/>
    <p:sldId id="284" r:id="rId7"/>
    <p:sldId id="296" r:id="rId8"/>
    <p:sldId id="257" r:id="rId9"/>
    <p:sldId id="260" r:id="rId10"/>
    <p:sldId id="261" r:id="rId11"/>
    <p:sldId id="262" r:id="rId12"/>
    <p:sldId id="263" r:id="rId13"/>
    <p:sldId id="264" r:id="rId14"/>
    <p:sldId id="267" r:id="rId15"/>
    <p:sldId id="315" r:id="rId16"/>
    <p:sldId id="313" r:id="rId17"/>
    <p:sldId id="316" r:id="rId18"/>
    <p:sldId id="304" r:id="rId19"/>
    <p:sldId id="302" r:id="rId20"/>
    <p:sldId id="298" r:id="rId21"/>
    <p:sldId id="312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CB812FD-DF8B-45CA-8BFA-40E274AB9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8DF903-5347-4684-AE92-75BB9557A438}" type="slidenum">
              <a:rPr lang="en-US"/>
              <a:pPr/>
              <a:t>3</a:t>
            </a:fld>
            <a:endParaRPr lang="en-US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85B905-41D5-417F-B931-7FAFE2B92DC4}" type="slidenum">
              <a:rPr lang="en-US"/>
              <a:pPr/>
              <a:t>8</a:t>
            </a:fld>
            <a:endParaRPr lang="en-US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9055DC6-731B-4024-A341-D0207ADDE75B}" type="slidenum">
              <a:rPr lang="en-US"/>
              <a:pPr/>
              <a:t>9</a:t>
            </a:fld>
            <a:endParaRPr lang="en-US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74C771D-C978-4739-A2F7-AA93786D01A7}" type="slidenum">
              <a:rPr lang="en-US"/>
              <a:pPr/>
              <a:t>10</a:t>
            </a:fld>
            <a:endParaRPr lang="en-US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60AB49C-87E1-4668-A6C0-56BD9D0D18C4}" type="slidenum">
              <a:rPr lang="en-US"/>
              <a:pPr/>
              <a:t>11</a:t>
            </a:fld>
            <a:endParaRPr lang="en-US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1E50273-9524-4368-8FCA-A19A6CD7A001}" type="slidenum">
              <a:rPr lang="en-US"/>
              <a:pPr/>
              <a:t>12</a:t>
            </a:fld>
            <a:endParaRPr lang="en-US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C1FFA28-649C-4895-9339-EC36D60191F9}" type="slidenum">
              <a:rPr lang="en-US"/>
              <a:pPr/>
              <a:t>13</a:t>
            </a:fld>
            <a:endParaRPr lang="en-US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7A4EBA5-7C5D-4E68-A6E0-B067D99DD4B8}" type="slidenum">
              <a:rPr lang="en-US"/>
              <a:pPr/>
              <a:t>14</a:t>
            </a:fld>
            <a:endParaRPr lang="en-US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38240 w 4917"/>
                <a:gd name="T3" fmla="*/ 0 h 1000"/>
                <a:gd name="T4" fmla="*/ 42569 w 4917"/>
                <a:gd name="T5" fmla="*/ 881 h 1000"/>
                <a:gd name="T6" fmla="*/ 38240 w 4917"/>
                <a:gd name="T7" fmla="*/ 1761 h 1000"/>
                <a:gd name="T8" fmla="*/ 0 w 4917"/>
                <a:gd name="T9" fmla="*/ 1761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7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1000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957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95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78BF34-13B9-4989-893F-863B24556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5285C-991D-460C-96E4-F1B2A868E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E65CF-1630-4876-9100-47E0159BD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39FBF-52DE-4E8F-A0C4-CA32D84B3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9A92B-2DCE-45A7-B507-EE09129A4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148AB-B178-43B4-ACE3-F740A0FEE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6C0C8-2ECE-490C-AF3C-2B73D55F2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7C87F-8402-4AC5-9496-C41048F36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4CC0E-84CA-4A2A-8F0A-6723966DF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9B975-7192-43D1-A77E-50855E1AE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8110B-1D96-4F2E-B5FA-3886241AC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15829 w 7000"/>
                <a:gd name="T3" fmla="*/ 0 h 1000"/>
                <a:gd name="T4" fmla="*/ 17047 w 7000"/>
                <a:gd name="T5" fmla="*/ 174 h 1000"/>
                <a:gd name="T6" fmla="*/ 15829 w 7000"/>
                <a:gd name="T7" fmla="*/ 348 h 1000"/>
                <a:gd name="T8" fmla="*/ 0 w 7000"/>
                <a:gd name="T9" fmla="*/ 348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500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1000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itchFamily="1" charset="0"/>
              </a:defRPr>
            </a:lvl1pPr>
          </a:lstStyle>
          <a:p>
            <a:pPr>
              <a:defRPr/>
            </a:pPr>
            <a:fld id="{1A7D1063-9159-4261-84A5-4B0466353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1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1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1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1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Homeroom Warm Up</a:t>
            </a:r>
            <a:br>
              <a:rPr lang="en-US" dirty="0" smtClean="0"/>
            </a:br>
            <a:r>
              <a:rPr lang="en-US" dirty="0" smtClean="0"/>
              <a:t>2-4-14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257800" cy="44196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chemeClr val="accent2">
                    <a:lumMod val="25000"/>
                  </a:schemeClr>
                </a:solidFill>
                <a:latin typeface="Comic Sans MS" pitchFamily="66" charset="0"/>
              </a:rPr>
              <a:t>On this day in 1913, Rosa Parks was born. In 1955, Rosa Parks was arrested and fined for not giving up her seat on the bus to a white passenger. Many people admired her for her confidence and bravery. If you had been Rosa Parks in this situation, would have done the same thing? Why or why not? </a:t>
            </a:r>
            <a:endParaRPr lang="en-US" sz="2400" b="1" dirty="0">
              <a:solidFill>
                <a:schemeClr val="accent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Content Placeholder 5" descr="rosa park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691312" y="1543877"/>
            <a:ext cx="1995488" cy="312337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Plants Use Carbon Dioxide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Plants pull carbon dioxide from the atmosphere and use it to make food –— photosynthesis.</a:t>
            </a:r>
          </a:p>
          <a:p>
            <a:pPr eaLnBrk="1" hangingPunct="1"/>
            <a:r>
              <a:rPr lang="en-US" dirty="0" smtClean="0"/>
              <a:t>The carbon becomes part of the plant (stored food).</a:t>
            </a:r>
          </a:p>
          <a:p>
            <a:pPr eaLnBrk="1" hangingPunct="1">
              <a:buFont typeface="Wingdings" pitchFamily="1" charset="2"/>
              <a:buNone/>
            </a:pPr>
            <a:endParaRPr lang="en-US" dirty="0" smtClean="0"/>
          </a:p>
        </p:txBody>
      </p:sp>
      <p:pic>
        <p:nvPicPr>
          <p:cNvPr id="12292" name="Picture 5" descr="MCNA00037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886200"/>
            <a:ext cx="1905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Animals Eat Plants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organisms eat plants, they take in the carbon and some of it becomes part of their own bodies.</a:t>
            </a:r>
          </a:p>
        </p:txBody>
      </p:sp>
      <p:pic>
        <p:nvPicPr>
          <p:cNvPr id="13316" name="Picture 4" descr="MCj038259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1242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Plants and Animal Die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plants and animals die, most of their bodies are decomposed and carbon atoms are returned to the atmosphere.</a:t>
            </a:r>
          </a:p>
          <a:p>
            <a:pPr eaLnBrk="1" hangingPunct="1">
              <a:buFont typeface="Wingdings" pitchFamily="1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Some are not decomposed fully and end up in deposits underground (oil, coal, etc.).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567738" cy="914400"/>
          </a:xfrm>
        </p:spPr>
        <p:txBody>
          <a:bodyPr/>
          <a:lstStyle/>
          <a:p>
            <a:pPr eaLnBrk="1" hangingPunct="1"/>
            <a:r>
              <a:rPr lang="en-US" sz="3800" smtClean="0"/>
              <a:t>Carbon Slowly Returns to Atmosphere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Carbon in rocks and underground deposits is released very slowly into the atmosphere.</a:t>
            </a:r>
          </a:p>
          <a:p>
            <a:pPr eaLnBrk="1" hangingPunct="1">
              <a:buFont typeface="Wingdings" pitchFamily="1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This process takes many years.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015288" cy="914400"/>
          </a:xfrm>
        </p:spPr>
        <p:txBody>
          <a:bodyPr/>
          <a:lstStyle/>
          <a:p>
            <a:pPr eaLnBrk="1" hangingPunct="1"/>
            <a:r>
              <a:rPr lang="en-US" smtClean="0"/>
              <a:t>The Carbon Cycle</a:t>
            </a:r>
          </a:p>
        </p:txBody>
      </p:sp>
      <p:sp>
        <p:nvSpPr>
          <p:cNvPr id="16387" name="Rectangle 20"/>
          <p:cNvSpPr>
            <a:spLocks noChangeArrowheads="1"/>
          </p:cNvSpPr>
          <p:nvPr/>
        </p:nvSpPr>
        <p:spPr bwMode="auto">
          <a:xfrm>
            <a:off x="-125413" y="-203200"/>
            <a:ext cx="18415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pic>
        <p:nvPicPr>
          <p:cNvPr id="16388" name="Picture 22" descr="carbon cycle-graph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8610600" cy="546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686800" cy="45720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800" dirty="0" smtClean="0"/>
              <a:t>Photosynthesis and respiration are two processes in the carbon cycle. Compare them in regard to gas used and released, compounds formed and broken down and energy used and released.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What role do producers play in the Carbon Cycle?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What role do consumers play in the Carbon Cycle?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What role do decomposers play in the Carbon Cycle?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Closure</a:t>
            </a:r>
            <a:br>
              <a:rPr lang="en-US" dirty="0" smtClean="0"/>
            </a:br>
            <a:r>
              <a:rPr lang="en-US" dirty="0" smtClean="0"/>
              <a:t>2-4-14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6248400" cy="441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Which of the following describes the role of plants in the diagram below? </a:t>
            </a:r>
          </a:p>
          <a:p>
            <a:pPr>
              <a:buNone/>
            </a:pPr>
            <a:r>
              <a:rPr lang="en-US" dirty="0" smtClean="0"/>
              <a:t> </a:t>
            </a:r>
            <a:r>
              <a:rPr lang="en-US" sz="2800" dirty="0" smtClean="0"/>
              <a:t>A. They use both oxygen and carbon dioxide. </a:t>
            </a:r>
          </a:p>
          <a:p>
            <a:pPr>
              <a:buNone/>
            </a:pPr>
            <a:r>
              <a:rPr lang="en-US" sz="2800" dirty="0" smtClean="0"/>
              <a:t> B. They use oxygen and produce carbon dioxide. </a:t>
            </a:r>
          </a:p>
          <a:p>
            <a:pPr>
              <a:buNone/>
            </a:pPr>
            <a:r>
              <a:rPr lang="en-US" sz="2800" dirty="0" smtClean="0"/>
              <a:t> C. They produce oxygen and use carbon dioxide. </a:t>
            </a:r>
          </a:p>
          <a:p>
            <a:pPr>
              <a:buNone/>
            </a:pPr>
            <a:r>
              <a:rPr lang="en-US" sz="2800" dirty="0" smtClean="0"/>
              <a:t> D. They produce both oxygen and carbon dioxide.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disco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67400" y="3810000"/>
            <a:ext cx="2743200" cy="257860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PAIR UP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662113"/>
            <a:ext cx="8229600" cy="45259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dirty="0" smtClean="0"/>
              <a:t>Create your own unique diagram of the Carbon Oxygen Cycle. 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dirty="0" smtClean="0"/>
              <a:t>Use labels and arrows where appropriate.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endParaRPr lang="en-US" dirty="0" smtClean="0"/>
          </a:p>
          <a:p>
            <a:pPr marL="0" indent="0" algn="ctr" eaLnBrk="1" hangingPunct="1">
              <a:buFontTx/>
              <a:buNone/>
              <a:defRPr/>
            </a:pPr>
            <a:r>
              <a:rPr lang="en-US" i="1" dirty="0" smtClean="0"/>
              <a:t>TLW interpret a diagram of the carbon-oxygen cycle.  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Q: Interpret this Diagram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7924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80" name="Picture 5" descr="ox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Science Warm UP</a:t>
            </a:r>
            <a:br>
              <a:rPr lang="en-US" b="1" dirty="0" smtClean="0"/>
            </a:br>
            <a:r>
              <a:rPr lang="en-US" b="1" dirty="0" smtClean="0"/>
              <a:t>2-4-14</a:t>
            </a:r>
            <a:endParaRPr 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dirty="0" smtClean="0"/>
              <a:t>Write a couple of sentences to explain what you </a:t>
            </a:r>
            <a:r>
              <a:rPr lang="en-US" dirty="0" smtClean="0"/>
              <a:t>already know about the carbon-oxygen cycle? </a:t>
            </a:r>
            <a:r>
              <a:rPr lang="en-US" dirty="0" smtClean="0"/>
              <a:t>Be prepared to share your thoughts.</a:t>
            </a:r>
          </a:p>
          <a:p>
            <a:pPr>
              <a:buFont typeface="Wingdings" panose="05000000000000000000" pitchFamily="2" charset="2"/>
              <a:buChar char="l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6350"/>
            <a:ext cx="9107487" cy="601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Reinforcement/Extension 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HW: Lesson Summary/Carbon Cycle</a:t>
            </a:r>
          </a:p>
          <a:p>
            <a:r>
              <a:rPr lang="en-US" dirty="0" smtClean="0"/>
              <a:t>HW: Study Island “Photosynthesis vs. Cellular Respiration”</a:t>
            </a:r>
          </a:p>
          <a:p>
            <a:r>
              <a:rPr lang="en-US" dirty="0" smtClean="0"/>
              <a:t>Research Global Warming/ Impact of Fossil Fuel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CARBON CYCLE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GLE </a:t>
            </a:r>
            <a:r>
              <a:rPr lang="en-US" b="1" dirty="0" smtClean="0"/>
              <a:t>0707.3.2 Investigate the exchange of oxygen and carbon dioxide between living things and the environment. 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mtClean="0"/>
              <a:t>Objective: TLW </a:t>
            </a:r>
            <a:r>
              <a:rPr lang="en-US" dirty="0" smtClean="0"/>
              <a:t>interpret a diagram of the carbon-oxygen cycle. 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5" descr="ox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163" y="76200"/>
            <a:ext cx="9144001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7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Q: Interpret this diagram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838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Q: Interpret this Diagram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7924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</a:t>
            </a:r>
            <a:r>
              <a:rPr lang="en-US" dirty="0" smtClean="0">
                <a:solidFill>
                  <a:srgbClr val="FF0000"/>
                </a:solidFill>
              </a:rPr>
              <a:t>Carbon</a:t>
            </a:r>
            <a:r>
              <a:rPr lang="en-US" dirty="0" smtClean="0"/>
              <a:t>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An element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The basis of life </a:t>
            </a:r>
            <a:r>
              <a:rPr lang="en-US" dirty="0" smtClean="0">
                <a:solidFill>
                  <a:srgbClr val="FF0000"/>
                </a:solidFill>
              </a:rPr>
              <a:t>on </a:t>
            </a:r>
            <a:r>
              <a:rPr lang="en-US" dirty="0" smtClean="0">
                <a:solidFill>
                  <a:srgbClr val="FF0000"/>
                </a:solidFill>
              </a:rPr>
              <a:t>earth </a:t>
            </a:r>
          </a:p>
          <a:p>
            <a:pPr eaLnBrk="1" hangingPunct="1"/>
            <a:endParaRPr 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Found in rocks, oceans, atmosphere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Carbon Cycle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The same carbon atoms are used repeatedly on earth. They cycle between the earth and the atmosphere.  </a:t>
            </a:r>
          </a:p>
          <a:p>
            <a:pPr eaLnBrk="1" hangingPunct="1">
              <a:buFont typeface="Wingdings" pitchFamily="1" charset="2"/>
              <a:buNone/>
            </a:pPr>
            <a:endParaRPr lang="en-US" dirty="0" smtClean="0"/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2133600" y="3276600"/>
            <a:ext cx="4572000" cy="2533650"/>
            <a:chOff x="3480" y="720"/>
            <a:chExt cx="7980" cy="5310"/>
          </a:xfrm>
        </p:grpSpPr>
        <p:pic>
          <p:nvPicPr>
            <p:cNvPr id="11269" name="Picture 5" descr="MPj0443389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80" y="720"/>
              <a:ext cx="7980" cy="5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0" name="Line 6"/>
            <p:cNvSpPr>
              <a:spLocks noChangeShapeType="1"/>
            </p:cNvSpPr>
            <p:nvPr/>
          </p:nvSpPr>
          <p:spPr bwMode="auto">
            <a:xfrm flipH="1" flipV="1">
              <a:off x="7200" y="2340"/>
              <a:ext cx="960" cy="1260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>
              <a:off x="4680" y="2880"/>
              <a:ext cx="600" cy="1440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2004:Templates:Presentations:Designs:Blank Presentation</Template>
  <TotalTime>1624</TotalTime>
  <Words>427</Words>
  <Application>Microsoft Office PowerPoint</Application>
  <PresentationFormat>On-screen Show (4:3)</PresentationFormat>
  <Paragraphs>61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Wingdings</vt:lpstr>
      <vt:lpstr>Times New Roman</vt:lpstr>
      <vt:lpstr>Arial Black</vt:lpstr>
      <vt:lpstr>Radial</vt:lpstr>
      <vt:lpstr>Homeroom Warm Up 2-4-14</vt:lpstr>
      <vt:lpstr>Science Warm UP 2-4-14</vt:lpstr>
      <vt:lpstr>THE CARBON CYCLE</vt:lpstr>
      <vt:lpstr>Slide 4</vt:lpstr>
      <vt:lpstr>Slide 5</vt:lpstr>
      <vt:lpstr>Q: Interpret this diagram</vt:lpstr>
      <vt:lpstr>Q: Interpret this Diagram</vt:lpstr>
      <vt:lpstr>What Is Carbon?</vt:lpstr>
      <vt:lpstr>Carbon Cycle</vt:lpstr>
      <vt:lpstr>Plants Use Carbon Dioxide</vt:lpstr>
      <vt:lpstr>Animals Eat Plants</vt:lpstr>
      <vt:lpstr>Plants and Animal Die</vt:lpstr>
      <vt:lpstr>Carbon Slowly Returns to Atmosphere</vt:lpstr>
      <vt:lpstr>The Carbon Cycle</vt:lpstr>
      <vt:lpstr>Video Questions</vt:lpstr>
      <vt:lpstr>Science Closure 2-4-14</vt:lpstr>
      <vt:lpstr>PAIR UP</vt:lpstr>
      <vt:lpstr>Q: Interpret this Diagram</vt:lpstr>
      <vt:lpstr>Slide 19</vt:lpstr>
      <vt:lpstr>Slide 20</vt:lpstr>
      <vt:lpstr>Reinforcement/Extension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THE CARBON CYCLE</dc:title>
  <dc:creator>Sheila Stefansic</dc:creator>
  <cp:keywords/>
  <cp:lastModifiedBy>STANFORDE</cp:lastModifiedBy>
  <cp:revision>36</cp:revision>
  <dcterms:created xsi:type="dcterms:W3CDTF">2010-01-10T14:34:40Z</dcterms:created>
  <dcterms:modified xsi:type="dcterms:W3CDTF">2014-02-03T23:28:46Z</dcterms:modified>
</cp:coreProperties>
</file>