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3"/>
  </p:notesMasterIdLst>
  <p:sldIdLst>
    <p:sldId id="296" r:id="rId2"/>
    <p:sldId id="297" r:id="rId3"/>
    <p:sldId id="257" r:id="rId4"/>
    <p:sldId id="258" r:id="rId5"/>
    <p:sldId id="259" r:id="rId6"/>
    <p:sldId id="261" r:id="rId7"/>
    <p:sldId id="260" r:id="rId8"/>
    <p:sldId id="299" r:id="rId9"/>
    <p:sldId id="298" r:id="rId10"/>
    <p:sldId id="300" r:id="rId11"/>
    <p:sldId id="30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70062-E20B-4A63-AA44-2161D3445F1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B7E3A-37DB-4BF2-9D44-FD6DB2286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1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B7E3A-37DB-4BF2-9D44-FD6DB2286D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4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7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0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660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51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442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91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6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2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4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1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5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4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6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8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5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cbYVsDa26pw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764373"/>
            <a:ext cx="11173691" cy="1293028"/>
          </a:xfrm>
        </p:spPr>
        <p:txBody>
          <a:bodyPr/>
          <a:lstStyle/>
          <a:p>
            <a:r>
              <a:rPr lang="en-US" dirty="0"/>
              <a:t>Warm Up</a:t>
            </a:r>
            <a:br>
              <a:rPr lang="en-US" dirty="0"/>
            </a:br>
            <a:r>
              <a:rPr lang="en-US" dirty="0"/>
              <a:t>09/04/2020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Write about your best family vacation memory. Be sure to tell why it was your best vacation.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5" y="4303135"/>
            <a:ext cx="5165148" cy="233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02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E630-3409-4AA1-9F20-82743615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D7E0F-4231-4FB4-A8AA-E6C275C4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600" dirty="0"/>
              <a:t>Syllabus</a:t>
            </a:r>
          </a:p>
          <a:p>
            <a:pPr>
              <a:buFont typeface="+mj-lt"/>
              <a:buAutoNum type="arabicPeriod"/>
            </a:pPr>
            <a:r>
              <a:rPr lang="en-US" sz="3600" dirty="0"/>
              <a:t>Sign up for Class Reminds</a:t>
            </a:r>
          </a:p>
          <a:p>
            <a:pPr>
              <a:buFont typeface="+mj-lt"/>
              <a:buAutoNum type="arabicPeriod"/>
            </a:pPr>
            <a:r>
              <a:rPr lang="en-US" sz="3600" dirty="0"/>
              <a:t>Class Notebooks</a:t>
            </a:r>
          </a:p>
          <a:p>
            <a:pPr>
              <a:buFont typeface="+mj-lt"/>
              <a:buAutoNum type="arabicPeriod"/>
            </a:pPr>
            <a:r>
              <a:rPr lang="en-US" sz="3600" dirty="0"/>
              <a:t>Any Questions</a:t>
            </a:r>
          </a:p>
          <a:p>
            <a:pPr>
              <a:buFont typeface="+mj-lt"/>
              <a:buAutoNum type="arabicPeriod"/>
            </a:pPr>
            <a:r>
              <a:rPr lang="en-US" sz="3600" dirty="0"/>
              <a:t>Scavenger Hunt if time permits</a:t>
            </a:r>
          </a:p>
        </p:txBody>
      </p:sp>
    </p:spTree>
    <p:extLst>
      <p:ext uri="{BB962C8B-B14F-4D97-AF65-F5344CB8AC3E}">
        <p14:creationId xmlns:p14="http://schemas.microsoft.com/office/powerpoint/2010/main" val="312964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5BF5-0CF2-4FA2-BBDC-38073405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great weekend!!!!!!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C1EAD6E6-7AF2-45AC-8082-E89B93FD9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6169" y="2187576"/>
            <a:ext cx="5936283" cy="3503098"/>
          </a:xfrm>
        </p:spPr>
      </p:pic>
    </p:spTree>
    <p:extLst>
      <p:ext uri="{BB962C8B-B14F-4D97-AF65-F5344CB8AC3E}">
        <p14:creationId xmlns:p14="http://schemas.microsoft.com/office/powerpoint/2010/main" val="37496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6218A-0F2D-4139-8ECA-FFB9CBD6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Warm Up</a:t>
            </a:r>
            <a:br>
              <a:rPr lang="en-US" dirty="0"/>
            </a:br>
            <a:r>
              <a:rPr lang="en-US" dirty="0"/>
              <a:t>9/4/2020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5FE49-6A67-430E-99A0-C512E9AC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List 2 Science and Engineering practices that we discussed yesterday in class.</a:t>
            </a:r>
          </a:p>
        </p:txBody>
      </p:sp>
    </p:spTree>
    <p:extLst>
      <p:ext uri="{BB962C8B-B14F-4D97-AF65-F5344CB8AC3E}">
        <p14:creationId xmlns:p14="http://schemas.microsoft.com/office/powerpoint/2010/main" val="89109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5E1493-C66D-4710-9FDD-333A56D5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WHAT’S NEW IN SCIENCE?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81AF-7E2A-44C3-B13D-EABE7F512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2"/>
            <a:r>
              <a:rPr lang="en-US" sz="3200" dirty="0"/>
              <a:t>DCI: Disciplinary Core Ideas</a:t>
            </a:r>
          </a:p>
          <a:p>
            <a:pPr lvl="2"/>
            <a:r>
              <a:rPr lang="en-US" sz="3200" dirty="0"/>
              <a:t>SEP: Science and Engineering Practices</a:t>
            </a:r>
          </a:p>
          <a:p>
            <a:pPr lvl="2"/>
            <a:r>
              <a:rPr lang="en-US" sz="3200" dirty="0"/>
              <a:t>Phenomena</a:t>
            </a:r>
          </a:p>
          <a:p>
            <a:pPr lvl="2"/>
            <a:r>
              <a:rPr lang="en-US" sz="3200" dirty="0">
                <a:solidFill>
                  <a:srgbClr val="FFFF00"/>
                </a:solidFill>
              </a:rPr>
              <a:t>CCC: Cross-Cutting Concepts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76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59D14-A73A-41FC-A308-7A84F1FD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Disciplinary core idea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DEB9C-E423-41EE-B849-15243D79B12B}"/>
              </a:ext>
            </a:extLst>
          </p:cNvPr>
          <p:cNvSpPr txBox="1"/>
          <p:nvPr/>
        </p:nvSpPr>
        <p:spPr>
          <a:xfrm>
            <a:off x="583095" y="1868557"/>
            <a:ext cx="11184835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/>
              <a:t>Disciplinary Core Ideas (DCI) are explanations of what you will be learning in a particular unit.</a:t>
            </a:r>
          </a:p>
          <a:p>
            <a:endParaRPr lang="en-US" sz="2000" dirty="0"/>
          </a:p>
          <a:p>
            <a:endParaRPr lang="en-US" sz="2000" dirty="0"/>
          </a:p>
          <a:p>
            <a:pPr marL="342900" indent="-342900">
              <a:buFont typeface="Wingdings"/>
              <a:buChar char="q"/>
            </a:pPr>
            <a:r>
              <a:rPr lang="en-US" sz="2400" b="1" dirty="0">
                <a:solidFill>
                  <a:srgbClr val="FF0000"/>
                </a:solidFill>
              </a:rPr>
              <a:t>Ex. 7.PS1.1 </a:t>
            </a:r>
            <a:r>
              <a:rPr lang="en-US" sz="2400" dirty="0">
                <a:solidFill>
                  <a:srgbClr val="FF0000"/>
                </a:solidFill>
              </a:rPr>
              <a:t>Develop and use models to illustrate the structure of atoms,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                 including the subatomic particles with their relative positions 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                 and charges.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4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B237-1546-4AA1-B391-1901B78A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Science and Engineering Practices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FE316-108B-4078-A975-DF874BE10E3F}"/>
              </a:ext>
            </a:extLst>
          </p:cNvPr>
          <p:cNvSpPr txBox="1"/>
          <p:nvPr/>
        </p:nvSpPr>
        <p:spPr>
          <a:xfrm>
            <a:off x="768627" y="2186609"/>
            <a:ext cx="106414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Science and Engineering Practices (SEPs) are what you will do to learn science content.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Asking Questions and Defining Problems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Developing and Using Models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Planning and Carrying Out Investigations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Analyzing and Interpreting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Using mathematics and computational thinking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Constructing Explanations and Designing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Engaging in Argument from Evidence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Obtaining, Evaluating, and Communicating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55190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A8A6-FEFE-4814-8AB1-ACB60141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Phenomena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13B0A7-A62A-4752-B205-5FB15C94A11B}"/>
              </a:ext>
            </a:extLst>
          </p:cNvPr>
          <p:cNvSpPr txBox="1"/>
          <p:nvPr/>
        </p:nvSpPr>
        <p:spPr>
          <a:xfrm>
            <a:off x="636105" y="2345635"/>
            <a:ext cx="10870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Phenomena are observable events that occur in the universe that you will use your science knowledge to explain or predict.</a:t>
            </a:r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8326E6-5BC5-4B13-ACEE-097A7D516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420" y="3687335"/>
            <a:ext cx="4812584" cy="2406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EC2CD5-E6B0-4029-A74F-995F49FA308E}"/>
              </a:ext>
            </a:extLst>
          </p:cNvPr>
          <p:cNvSpPr txBox="1"/>
          <p:nvPr/>
        </p:nvSpPr>
        <p:spPr>
          <a:xfrm>
            <a:off x="7619999" y="3687335"/>
            <a:ext cx="36973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How is a fox able to jump on a trampoline just like a child? Where does the energy come from?</a:t>
            </a:r>
          </a:p>
        </p:txBody>
      </p:sp>
    </p:spTree>
    <p:extLst>
      <p:ext uri="{BB962C8B-B14F-4D97-AF65-F5344CB8AC3E}">
        <p14:creationId xmlns:p14="http://schemas.microsoft.com/office/powerpoint/2010/main" val="92699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CBD8-55DB-42F0-AAB2-A8AEBB70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Cross-cutting concepts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133FF5-C97F-448D-867A-2EFB01445235}"/>
              </a:ext>
            </a:extLst>
          </p:cNvPr>
          <p:cNvSpPr txBox="1"/>
          <p:nvPr/>
        </p:nvSpPr>
        <p:spPr>
          <a:xfrm>
            <a:off x="685800" y="2057401"/>
            <a:ext cx="1082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Cross-cutting Concepts is what you will understand about the science you have learned.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Patterns- </a:t>
            </a:r>
            <a:r>
              <a:rPr lang="en-US" dirty="0"/>
              <a:t>Noticing trends and patterns is the foundation of science. 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Cause and Effect-</a:t>
            </a:r>
            <a:r>
              <a:rPr lang="en-US" dirty="0"/>
              <a:t>clues about what caused things to happen.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Scale, Proportion, and Quantity-</a:t>
            </a:r>
            <a:r>
              <a:rPr lang="en-US" dirty="0"/>
              <a:t>Measuring things &amp; Noticing correlations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Systems and System Models- </a:t>
            </a:r>
            <a:r>
              <a:rPr lang="en-US" dirty="0"/>
              <a:t>Systems are a way of thinking about one small section of the world at a time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Energy and Matter-</a:t>
            </a:r>
            <a:r>
              <a:rPr lang="en-US" dirty="0"/>
              <a:t>Students track where the matter came from and where it will go next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Structure and Function-</a:t>
            </a:r>
            <a:r>
              <a:rPr lang="en-US" dirty="0"/>
              <a:t>Why is a particular object a specific shape?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Stability and Change-</a:t>
            </a:r>
            <a:r>
              <a:rPr lang="en-US" dirty="0"/>
              <a:t>Sometimes things change, and sometimes they stay the same.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2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18F5-B3CB-44BF-8D2C-6AA18EB20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 </a:t>
            </a:r>
            <a:r>
              <a:rPr lang="en-US" dirty="0">
                <a:hlinkClick r:id="rId2"/>
              </a:rPr>
              <a:t>Video</a:t>
            </a:r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B34590EA-131F-46FC-8AC0-2135C6F27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37" y="1270000"/>
            <a:ext cx="7353300" cy="557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0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6425D9-AD38-46F2-86F4-23CEC50B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Check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ECFE4-D3C6-4787-9889-7C8596EB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1"/>
            <a:ext cx="9623954" cy="43268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CCC of ____ investigates how things are connected by identifying the reasons behind an occurrence, and what that occurrence results in.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Patterns</a:t>
            </a: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Cause and Effect</a:t>
            </a: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Scale, Proportion &amp; Quantity</a:t>
            </a: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Systems and Systems Model</a:t>
            </a:r>
          </a:p>
          <a:p>
            <a:pPr marL="457200" indent="-457200">
              <a:buAutoNum type="alphaUcPeriod"/>
            </a:pP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20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421</Words>
  <Application>Microsoft Office PowerPoint</Application>
  <PresentationFormat>Widescreen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Trebuchet MS</vt:lpstr>
      <vt:lpstr>Wingdings</vt:lpstr>
      <vt:lpstr>Wingdings 3</vt:lpstr>
      <vt:lpstr>Facet</vt:lpstr>
      <vt:lpstr>Warm Up 09/04/2020</vt:lpstr>
      <vt:lpstr>Science Warm Up 9/4/2020</vt:lpstr>
      <vt:lpstr>WHAT’S NEW IN SCIENCE? </vt:lpstr>
      <vt:lpstr>Disciplinary core idea</vt:lpstr>
      <vt:lpstr>Science and Engineering Practices</vt:lpstr>
      <vt:lpstr>Phenomena</vt:lpstr>
      <vt:lpstr>Cross-cutting concepts</vt:lpstr>
      <vt:lpstr>CCC Video</vt:lpstr>
      <vt:lpstr>Knowledge Check</vt:lpstr>
      <vt:lpstr>Review</vt:lpstr>
      <vt:lpstr>Have a great weekend!!!!!!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09/04/2020</dc:title>
  <dc:creator>Ebony Stanford</dc:creator>
  <cp:lastModifiedBy>Ebony Stanford</cp:lastModifiedBy>
  <cp:revision>6</cp:revision>
  <dcterms:created xsi:type="dcterms:W3CDTF">2020-09-04T11:31:47Z</dcterms:created>
  <dcterms:modified xsi:type="dcterms:W3CDTF">2020-09-04T12:17:42Z</dcterms:modified>
</cp:coreProperties>
</file>