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43" r:id="rId2"/>
    <p:sldId id="310" r:id="rId3"/>
    <p:sldId id="316" r:id="rId4"/>
    <p:sldId id="342" r:id="rId5"/>
    <p:sldId id="340" r:id="rId6"/>
    <p:sldId id="256" r:id="rId7"/>
    <p:sldId id="257" r:id="rId8"/>
    <p:sldId id="341" r:id="rId9"/>
    <p:sldId id="260" r:id="rId10"/>
    <p:sldId id="287" r:id="rId11"/>
    <p:sldId id="288" r:id="rId12"/>
    <p:sldId id="293" r:id="rId13"/>
    <p:sldId id="289" r:id="rId14"/>
    <p:sldId id="290" r:id="rId15"/>
    <p:sldId id="291" r:id="rId16"/>
    <p:sldId id="292" r:id="rId17"/>
    <p:sldId id="294" r:id="rId18"/>
    <p:sldId id="312" r:id="rId19"/>
    <p:sldId id="313" r:id="rId20"/>
    <p:sldId id="258" r:id="rId21"/>
    <p:sldId id="308" r:id="rId22"/>
    <p:sldId id="299" r:id="rId23"/>
    <p:sldId id="300" r:id="rId24"/>
    <p:sldId id="301" r:id="rId25"/>
    <p:sldId id="302" r:id="rId26"/>
    <p:sldId id="303" r:id="rId27"/>
    <p:sldId id="304" r:id="rId28"/>
    <p:sldId id="305" r:id="rId29"/>
    <p:sldId id="306" r:id="rId30"/>
    <p:sldId id="307" r:id="rId31"/>
    <p:sldId id="309" r:id="rId32"/>
    <p:sldId id="319" r:id="rId33"/>
    <p:sldId id="3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8" d="100"/>
          <a:sy n="68" d="100"/>
        </p:scale>
        <p:origin x="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325AA-947E-42EF-B72A-05BEB5D278A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91A74F2-D163-4249-B0C6-C844304C6A35}">
      <dgm:prSet/>
      <dgm:spPr/>
      <dgm:t>
        <a:bodyPr/>
        <a:lstStyle/>
        <a:p>
          <a:r>
            <a:rPr lang="en-US" dirty="0">
              <a:solidFill>
                <a:srgbClr val="FF0000"/>
              </a:solidFill>
            </a:rPr>
            <a:t>In which of the following kingdoms would you find unicellular organisms that do NOT have nuclei? </a:t>
          </a:r>
        </a:p>
      </dgm:t>
    </dgm:pt>
    <dgm:pt modelId="{8704C598-C04A-4F3A-9B3D-7C31025ED6F4}" type="parTrans" cxnId="{1DEB2DE9-CB08-460B-A57A-FA55C7F239E9}">
      <dgm:prSet/>
      <dgm:spPr/>
      <dgm:t>
        <a:bodyPr/>
        <a:lstStyle/>
        <a:p>
          <a:endParaRPr lang="en-US"/>
        </a:p>
      </dgm:t>
    </dgm:pt>
    <dgm:pt modelId="{ABFDE0E7-AB54-41B2-A4F2-F6F366723861}" type="sibTrans" cxnId="{1DEB2DE9-CB08-460B-A57A-FA55C7F239E9}">
      <dgm:prSet/>
      <dgm:spPr/>
      <dgm:t>
        <a:bodyPr/>
        <a:lstStyle/>
        <a:p>
          <a:endParaRPr lang="en-US"/>
        </a:p>
      </dgm:t>
    </dgm:pt>
    <dgm:pt modelId="{6943B3E5-686E-47EB-BC13-287FB95CF432}">
      <dgm:prSet/>
      <dgm:spPr/>
      <dgm:t>
        <a:bodyPr/>
        <a:lstStyle/>
        <a:p>
          <a:r>
            <a:rPr lang="en-US"/>
            <a:t>a. Fungi</a:t>
          </a:r>
        </a:p>
      </dgm:t>
    </dgm:pt>
    <dgm:pt modelId="{078DEBFF-20EE-436E-985C-635B37298659}" type="parTrans" cxnId="{AC7DD647-789C-427F-85FC-E8AD29C25F3F}">
      <dgm:prSet/>
      <dgm:spPr/>
      <dgm:t>
        <a:bodyPr/>
        <a:lstStyle/>
        <a:p>
          <a:endParaRPr lang="en-US"/>
        </a:p>
      </dgm:t>
    </dgm:pt>
    <dgm:pt modelId="{937ECE13-78E1-4ECA-AC91-0F07C30AE8D2}" type="sibTrans" cxnId="{AC7DD647-789C-427F-85FC-E8AD29C25F3F}">
      <dgm:prSet/>
      <dgm:spPr/>
      <dgm:t>
        <a:bodyPr/>
        <a:lstStyle/>
        <a:p>
          <a:endParaRPr lang="en-US"/>
        </a:p>
      </dgm:t>
    </dgm:pt>
    <dgm:pt modelId="{DAF7AFAA-C2CE-47C1-BA59-26FBEB9080D0}">
      <dgm:prSet/>
      <dgm:spPr/>
      <dgm:t>
        <a:bodyPr/>
        <a:lstStyle/>
        <a:p>
          <a:r>
            <a:rPr lang="en-US"/>
            <a:t>b. Archaebacteria </a:t>
          </a:r>
        </a:p>
      </dgm:t>
    </dgm:pt>
    <dgm:pt modelId="{2C609A31-E468-434F-B8CB-082F31B080C0}" type="parTrans" cxnId="{1BF77605-2E12-43AA-A79B-2E1D4F1D90F1}">
      <dgm:prSet/>
      <dgm:spPr/>
      <dgm:t>
        <a:bodyPr/>
        <a:lstStyle/>
        <a:p>
          <a:endParaRPr lang="en-US"/>
        </a:p>
      </dgm:t>
    </dgm:pt>
    <dgm:pt modelId="{D0C69159-B5B1-4611-ADA0-0097DF3DB77A}" type="sibTrans" cxnId="{1BF77605-2E12-43AA-A79B-2E1D4F1D90F1}">
      <dgm:prSet/>
      <dgm:spPr/>
      <dgm:t>
        <a:bodyPr/>
        <a:lstStyle/>
        <a:p>
          <a:endParaRPr lang="en-US"/>
        </a:p>
      </dgm:t>
    </dgm:pt>
    <dgm:pt modelId="{7603EF1C-0169-4458-8E95-F23E676205AC}">
      <dgm:prSet/>
      <dgm:spPr/>
      <dgm:t>
        <a:bodyPr/>
        <a:lstStyle/>
        <a:p>
          <a:r>
            <a:rPr lang="en-US"/>
            <a:t>c. Protist</a:t>
          </a:r>
        </a:p>
      </dgm:t>
    </dgm:pt>
    <dgm:pt modelId="{BEAE34B5-8BC7-489F-864E-036B512BFCC4}" type="parTrans" cxnId="{43E069C9-F514-4796-A610-C4EAE3D82D70}">
      <dgm:prSet/>
      <dgm:spPr/>
      <dgm:t>
        <a:bodyPr/>
        <a:lstStyle/>
        <a:p>
          <a:endParaRPr lang="en-US"/>
        </a:p>
      </dgm:t>
    </dgm:pt>
    <dgm:pt modelId="{B27C4566-E0AC-4AE1-84DC-320D31F01258}" type="sibTrans" cxnId="{43E069C9-F514-4796-A610-C4EAE3D82D70}">
      <dgm:prSet/>
      <dgm:spPr/>
      <dgm:t>
        <a:bodyPr/>
        <a:lstStyle/>
        <a:p>
          <a:endParaRPr lang="en-US"/>
        </a:p>
      </dgm:t>
    </dgm:pt>
    <dgm:pt modelId="{82A731EA-420D-44C6-9A8D-2C6D27EFA798}">
      <dgm:prSet/>
      <dgm:spPr/>
      <dgm:t>
        <a:bodyPr/>
        <a:lstStyle/>
        <a:p>
          <a:r>
            <a:rPr lang="en-US"/>
            <a:t>d. None of the above</a:t>
          </a:r>
        </a:p>
      </dgm:t>
    </dgm:pt>
    <dgm:pt modelId="{E9912437-5F92-44FC-877E-0042EF857EF8}" type="parTrans" cxnId="{2DC5FBDB-8B57-4CAF-B81B-EAF7D0432A31}">
      <dgm:prSet/>
      <dgm:spPr/>
      <dgm:t>
        <a:bodyPr/>
        <a:lstStyle/>
        <a:p>
          <a:endParaRPr lang="en-US"/>
        </a:p>
      </dgm:t>
    </dgm:pt>
    <dgm:pt modelId="{8270FD29-3614-4144-BDA3-D81D9D3DA67C}" type="sibTrans" cxnId="{2DC5FBDB-8B57-4CAF-B81B-EAF7D0432A31}">
      <dgm:prSet/>
      <dgm:spPr/>
      <dgm:t>
        <a:bodyPr/>
        <a:lstStyle/>
        <a:p>
          <a:endParaRPr lang="en-US"/>
        </a:p>
      </dgm:t>
    </dgm:pt>
    <dgm:pt modelId="{0EDD2652-755D-4785-AE22-D3B63A8B2B26}" type="pres">
      <dgm:prSet presAssocID="{5C0325AA-947E-42EF-B72A-05BEB5D278A4}" presName="vert0" presStyleCnt="0">
        <dgm:presLayoutVars>
          <dgm:dir/>
          <dgm:animOne val="branch"/>
          <dgm:animLvl val="lvl"/>
        </dgm:presLayoutVars>
      </dgm:prSet>
      <dgm:spPr/>
    </dgm:pt>
    <dgm:pt modelId="{7C05D9FC-04F8-405E-89CE-3E20C258AF12}" type="pres">
      <dgm:prSet presAssocID="{F91A74F2-D163-4249-B0C6-C844304C6A35}" presName="thickLine" presStyleLbl="alignNode1" presStyleIdx="0" presStyleCnt="5"/>
      <dgm:spPr/>
    </dgm:pt>
    <dgm:pt modelId="{D16DA1F7-C7AE-41EC-A339-7DD7AC6866DF}" type="pres">
      <dgm:prSet presAssocID="{F91A74F2-D163-4249-B0C6-C844304C6A35}" presName="horz1" presStyleCnt="0"/>
      <dgm:spPr/>
    </dgm:pt>
    <dgm:pt modelId="{C093B43B-7875-495B-A232-D7BBCA8B72AB}" type="pres">
      <dgm:prSet presAssocID="{F91A74F2-D163-4249-B0C6-C844304C6A35}" presName="tx1" presStyleLbl="revTx" presStyleIdx="0" presStyleCnt="5"/>
      <dgm:spPr/>
    </dgm:pt>
    <dgm:pt modelId="{CAF60350-7990-4B06-A3E0-1672B1656EB0}" type="pres">
      <dgm:prSet presAssocID="{F91A74F2-D163-4249-B0C6-C844304C6A35}" presName="vert1" presStyleCnt="0"/>
      <dgm:spPr/>
    </dgm:pt>
    <dgm:pt modelId="{C59F017E-8964-4BB2-AF8A-19C535B9F5ED}" type="pres">
      <dgm:prSet presAssocID="{6943B3E5-686E-47EB-BC13-287FB95CF432}" presName="thickLine" presStyleLbl="alignNode1" presStyleIdx="1" presStyleCnt="5"/>
      <dgm:spPr/>
    </dgm:pt>
    <dgm:pt modelId="{C79397C1-950B-4FCB-A538-0BF449305A87}" type="pres">
      <dgm:prSet presAssocID="{6943B3E5-686E-47EB-BC13-287FB95CF432}" presName="horz1" presStyleCnt="0"/>
      <dgm:spPr/>
    </dgm:pt>
    <dgm:pt modelId="{157F3ED6-D3DF-4E0E-A49E-9F18D75B6752}" type="pres">
      <dgm:prSet presAssocID="{6943B3E5-686E-47EB-BC13-287FB95CF432}" presName="tx1" presStyleLbl="revTx" presStyleIdx="1" presStyleCnt="5"/>
      <dgm:spPr/>
    </dgm:pt>
    <dgm:pt modelId="{125890DF-C98C-497B-8131-7CA9445E378F}" type="pres">
      <dgm:prSet presAssocID="{6943B3E5-686E-47EB-BC13-287FB95CF432}" presName="vert1" presStyleCnt="0"/>
      <dgm:spPr/>
    </dgm:pt>
    <dgm:pt modelId="{BC6DC906-9949-4FB5-B3E4-2A85B049D6CE}" type="pres">
      <dgm:prSet presAssocID="{DAF7AFAA-C2CE-47C1-BA59-26FBEB9080D0}" presName="thickLine" presStyleLbl="alignNode1" presStyleIdx="2" presStyleCnt="5"/>
      <dgm:spPr/>
    </dgm:pt>
    <dgm:pt modelId="{F2F2BB33-385E-459F-B02E-64B5042304B2}" type="pres">
      <dgm:prSet presAssocID="{DAF7AFAA-C2CE-47C1-BA59-26FBEB9080D0}" presName="horz1" presStyleCnt="0"/>
      <dgm:spPr/>
    </dgm:pt>
    <dgm:pt modelId="{C1A891E5-8347-4497-92F2-3C724EAC3002}" type="pres">
      <dgm:prSet presAssocID="{DAF7AFAA-C2CE-47C1-BA59-26FBEB9080D0}" presName="tx1" presStyleLbl="revTx" presStyleIdx="2" presStyleCnt="5"/>
      <dgm:spPr/>
    </dgm:pt>
    <dgm:pt modelId="{9FBC3DA2-9083-4A00-B2F8-7E43876B6401}" type="pres">
      <dgm:prSet presAssocID="{DAF7AFAA-C2CE-47C1-BA59-26FBEB9080D0}" presName="vert1" presStyleCnt="0"/>
      <dgm:spPr/>
    </dgm:pt>
    <dgm:pt modelId="{3C2EC482-5410-4609-B089-EBD03DAD5776}" type="pres">
      <dgm:prSet presAssocID="{7603EF1C-0169-4458-8E95-F23E676205AC}" presName="thickLine" presStyleLbl="alignNode1" presStyleIdx="3" presStyleCnt="5"/>
      <dgm:spPr/>
    </dgm:pt>
    <dgm:pt modelId="{47DCC823-8EFB-4359-B2E2-121E22395A1A}" type="pres">
      <dgm:prSet presAssocID="{7603EF1C-0169-4458-8E95-F23E676205AC}" presName="horz1" presStyleCnt="0"/>
      <dgm:spPr/>
    </dgm:pt>
    <dgm:pt modelId="{B3783F05-F0A1-408C-9850-DB8ED83AD013}" type="pres">
      <dgm:prSet presAssocID="{7603EF1C-0169-4458-8E95-F23E676205AC}" presName="tx1" presStyleLbl="revTx" presStyleIdx="3" presStyleCnt="5"/>
      <dgm:spPr/>
    </dgm:pt>
    <dgm:pt modelId="{47330C91-49E0-479B-8A83-6E794A0085A9}" type="pres">
      <dgm:prSet presAssocID="{7603EF1C-0169-4458-8E95-F23E676205AC}" presName="vert1" presStyleCnt="0"/>
      <dgm:spPr/>
    </dgm:pt>
    <dgm:pt modelId="{EEE69A0E-2416-48DD-BBBD-D6943888AC0E}" type="pres">
      <dgm:prSet presAssocID="{82A731EA-420D-44C6-9A8D-2C6D27EFA798}" presName="thickLine" presStyleLbl="alignNode1" presStyleIdx="4" presStyleCnt="5"/>
      <dgm:spPr/>
    </dgm:pt>
    <dgm:pt modelId="{E2C837ED-00D9-414D-B107-4C656671C09B}" type="pres">
      <dgm:prSet presAssocID="{82A731EA-420D-44C6-9A8D-2C6D27EFA798}" presName="horz1" presStyleCnt="0"/>
      <dgm:spPr/>
    </dgm:pt>
    <dgm:pt modelId="{5A786A81-8C04-4A90-99F1-485AFD46E2AC}" type="pres">
      <dgm:prSet presAssocID="{82A731EA-420D-44C6-9A8D-2C6D27EFA798}" presName="tx1" presStyleLbl="revTx" presStyleIdx="4" presStyleCnt="5"/>
      <dgm:spPr/>
    </dgm:pt>
    <dgm:pt modelId="{83222E57-75AD-4D55-98CF-C269967ED3BC}" type="pres">
      <dgm:prSet presAssocID="{82A731EA-420D-44C6-9A8D-2C6D27EFA798}" presName="vert1" presStyleCnt="0"/>
      <dgm:spPr/>
    </dgm:pt>
  </dgm:ptLst>
  <dgm:cxnLst>
    <dgm:cxn modelId="{1BF77605-2E12-43AA-A79B-2E1D4F1D90F1}" srcId="{5C0325AA-947E-42EF-B72A-05BEB5D278A4}" destId="{DAF7AFAA-C2CE-47C1-BA59-26FBEB9080D0}" srcOrd="2" destOrd="0" parTransId="{2C609A31-E468-434F-B8CB-082F31B080C0}" sibTransId="{D0C69159-B5B1-4611-ADA0-0097DF3DB77A}"/>
    <dgm:cxn modelId="{CCFFA126-5D80-40A3-9397-B483808558D3}" type="presOf" srcId="{DAF7AFAA-C2CE-47C1-BA59-26FBEB9080D0}" destId="{C1A891E5-8347-4497-92F2-3C724EAC3002}" srcOrd="0" destOrd="0" presId="urn:microsoft.com/office/officeart/2008/layout/LinedList"/>
    <dgm:cxn modelId="{CD37E043-99EB-4FFF-95DF-C4BA3955FFA2}" type="presOf" srcId="{82A731EA-420D-44C6-9A8D-2C6D27EFA798}" destId="{5A786A81-8C04-4A90-99F1-485AFD46E2AC}" srcOrd="0" destOrd="0" presId="urn:microsoft.com/office/officeart/2008/layout/LinedList"/>
    <dgm:cxn modelId="{AC7DD647-789C-427F-85FC-E8AD29C25F3F}" srcId="{5C0325AA-947E-42EF-B72A-05BEB5D278A4}" destId="{6943B3E5-686E-47EB-BC13-287FB95CF432}" srcOrd="1" destOrd="0" parTransId="{078DEBFF-20EE-436E-985C-635B37298659}" sibTransId="{937ECE13-78E1-4ECA-AC91-0F07C30AE8D2}"/>
    <dgm:cxn modelId="{E1123D86-F08C-4E72-849E-49CCEB5A67F3}" type="presOf" srcId="{6943B3E5-686E-47EB-BC13-287FB95CF432}" destId="{157F3ED6-D3DF-4E0E-A49E-9F18D75B6752}" srcOrd="0" destOrd="0" presId="urn:microsoft.com/office/officeart/2008/layout/LinedList"/>
    <dgm:cxn modelId="{7FB6BDA8-41A2-409C-85E6-F77FE7199E12}" type="presOf" srcId="{7603EF1C-0169-4458-8E95-F23E676205AC}" destId="{B3783F05-F0A1-408C-9850-DB8ED83AD013}" srcOrd="0" destOrd="0" presId="urn:microsoft.com/office/officeart/2008/layout/LinedList"/>
    <dgm:cxn modelId="{70C317AB-A3F2-47BD-A4A3-2D115A0F1415}" type="presOf" srcId="{F91A74F2-D163-4249-B0C6-C844304C6A35}" destId="{C093B43B-7875-495B-A232-D7BBCA8B72AB}" srcOrd="0" destOrd="0" presId="urn:microsoft.com/office/officeart/2008/layout/LinedList"/>
    <dgm:cxn modelId="{2F3388B0-387D-4147-8EED-020BAB635741}" type="presOf" srcId="{5C0325AA-947E-42EF-B72A-05BEB5D278A4}" destId="{0EDD2652-755D-4785-AE22-D3B63A8B2B26}" srcOrd="0" destOrd="0" presId="urn:microsoft.com/office/officeart/2008/layout/LinedList"/>
    <dgm:cxn modelId="{43E069C9-F514-4796-A610-C4EAE3D82D70}" srcId="{5C0325AA-947E-42EF-B72A-05BEB5D278A4}" destId="{7603EF1C-0169-4458-8E95-F23E676205AC}" srcOrd="3" destOrd="0" parTransId="{BEAE34B5-8BC7-489F-864E-036B512BFCC4}" sibTransId="{B27C4566-E0AC-4AE1-84DC-320D31F01258}"/>
    <dgm:cxn modelId="{2DC5FBDB-8B57-4CAF-B81B-EAF7D0432A31}" srcId="{5C0325AA-947E-42EF-B72A-05BEB5D278A4}" destId="{82A731EA-420D-44C6-9A8D-2C6D27EFA798}" srcOrd="4" destOrd="0" parTransId="{E9912437-5F92-44FC-877E-0042EF857EF8}" sibTransId="{8270FD29-3614-4144-BDA3-D81D9D3DA67C}"/>
    <dgm:cxn modelId="{1DEB2DE9-CB08-460B-A57A-FA55C7F239E9}" srcId="{5C0325AA-947E-42EF-B72A-05BEB5D278A4}" destId="{F91A74F2-D163-4249-B0C6-C844304C6A35}" srcOrd="0" destOrd="0" parTransId="{8704C598-C04A-4F3A-9B3D-7C31025ED6F4}" sibTransId="{ABFDE0E7-AB54-41B2-A4F2-F6F366723861}"/>
    <dgm:cxn modelId="{9E945F65-C216-4FB1-80A4-B5F0C10D81CA}" type="presParOf" srcId="{0EDD2652-755D-4785-AE22-D3B63A8B2B26}" destId="{7C05D9FC-04F8-405E-89CE-3E20C258AF12}" srcOrd="0" destOrd="0" presId="urn:microsoft.com/office/officeart/2008/layout/LinedList"/>
    <dgm:cxn modelId="{2FB6367F-776A-49C7-ACB1-FAC325346770}" type="presParOf" srcId="{0EDD2652-755D-4785-AE22-D3B63A8B2B26}" destId="{D16DA1F7-C7AE-41EC-A339-7DD7AC6866DF}" srcOrd="1" destOrd="0" presId="urn:microsoft.com/office/officeart/2008/layout/LinedList"/>
    <dgm:cxn modelId="{D4556416-465D-4211-98A8-D137474A48CF}" type="presParOf" srcId="{D16DA1F7-C7AE-41EC-A339-7DD7AC6866DF}" destId="{C093B43B-7875-495B-A232-D7BBCA8B72AB}" srcOrd="0" destOrd="0" presId="urn:microsoft.com/office/officeart/2008/layout/LinedList"/>
    <dgm:cxn modelId="{C79177C8-F2A0-4DF3-90AB-E31C58D1BF79}" type="presParOf" srcId="{D16DA1F7-C7AE-41EC-A339-7DD7AC6866DF}" destId="{CAF60350-7990-4B06-A3E0-1672B1656EB0}" srcOrd="1" destOrd="0" presId="urn:microsoft.com/office/officeart/2008/layout/LinedList"/>
    <dgm:cxn modelId="{7106E4BA-B9AE-4282-886B-A702A732AEEC}" type="presParOf" srcId="{0EDD2652-755D-4785-AE22-D3B63A8B2B26}" destId="{C59F017E-8964-4BB2-AF8A-19C535B9F5ED}" srcOrd="2" destOrd="0" presId="urn:microsoft.com/office/officeart/2008/layout/LinedList"/>
    <dgm:cxn modelId="{49FF5215-5C21-43E1-874E-593804CEAA3E}" type="presParOf" srcId="{0EDD2652-755D-4785-AE22-D3B63A8B2B26}" destId="{C79397C1-950B-4FCB-A538-0BF449305A87}" srcOrd="3" destOrd="0" presId="urn:microsoft.com/office/officeart/2008/layout/LinedList"/>
    <dgm:cxn modelId="{C5F15F49-C0E7-4587-BEEE-7B7A684FB400}" type="presParOf" srcId="{C79397C1-950B-4FCB-A538-0BF449305A87}" destId="{157F3ED6-D3DF-4E0E-A49E-9F18D75B6752}" srcOrd="0" destOrd="0" presId="urn:microsoft.com/office/officeart/2008/layout/LinedList"/>
    <dgm:cxn modelId="{77E63435-B96E-4F80-B736-E7F6B458F88D}" type="presParOf" srcId="{C79397C1-950B-4FCB-A538-0BF449305A87}" destId="{125890DF-C98C-497B-8131-7CA9445E378F}" srcOrd="1" destOrd="0" presId="urn:microsoft.com/office/officeart/2008/layout/LinedList"/>
    <dgm:cxn modelId="{39D527EE-0029-45F0-AE8C-0E4F003DF7B3}" type="presParOf" srcId="{0EDD2652-755D-4785-AE22-D3B63A8B2B26}" destId="{BC6DC906-9949-4FB5-B3E4-2A85B049D6CE}" srcOrd="4" destOrd="0" presId="urn:microsoft.com/office/officeart/2008/layout/LinedList"/>
    <dgm:cxn modelId="{64BCDE96-829A-436A-BC6F-198015D9B53B}" type="presParOf" srcId="{0EDD2652-755D-4785-AE22-D3B63A8B2B26}" destId="{F2F2BB33-385E-459F-B02E-64B5042304B2}" srcOrd="5" destOrd="0" presId="urn:microsoft.com/office/officeart/2008/layout/LinedList"/>
    <dgm:cxn modelId="{E6F45F2B-1C90-4819-9054-B042F10D01EC}" type="presParOf" srcId="{F2F2BB33-385E-459F-B02E-64B5042304B2}" destId="{C1A891E5-8347-4497-92F2-3C724EAC3002}" srcOrd="0" destOrd="0" presId="urn:microsoft.com/office/officeart/2008/layout/LinedList"/>
    <dgm:cxn modelId="{B9F9881C-599E-4F97-B68C-0CDF377B71F3}" type="presParOf" srcId="{F2F2BB33-385E-459F-B02E-64B5042304B2}" destId="{9FBC3DA2-9083-4A00-B2F8-7E43876B6401}" srcOrd="1" destOrd="0" presId="urn:microsoft.com/office/officeart/2008/layout/LinedList"/>
    <dgm:cxn modelId="{156F7FA8-0FC7-4678-9C25-C48A7EA5A4C7}" type="presParOf" srcId="{0EDD2652-755D-4785-AE22-D3B63A8B2B26}" destId="{3C2EC482-5410-4609-B089-EBD03DAD5776}" srcOrd="6" destOrd="0" presId="urn:microsoft.com/office/officeart/2008/layout/LinedList"/>
    <dgm:cxn modelId="{B4941372-BCFA-4BE0-9A57-E4FF029D0776}" type="presParOf" srcId="{0EDD2652-755D-4785-AE22-D3B63A8B2B26}" destId="{47DCC823-8EFB-4359-B2E2-121E22395A1A}" srcOrd="7" destOrd="0" presId="urn:microsoft.com/office/officeart/2008/layout/LinedList"/>
    <dgm:cxn modelId="{B0EDA5A1-F121-4A46-B46F-02EF73D6EC76}" type="presParOf" srcId="{47DCC823-8EFB-4359-B2E2-121E22395A1A}" destId="{B3783F05-F0A1-408C-9850-DB8ED83AD013}" srcOrd="0" destOrd="0" presId="urn:microsoft.com/office/officeart/2008/layout/LinedList"/>
    <dgm:cxn modelId="{4912FE61-33E1-4211-B73F-6D5165802006}" type="presParOf" srcId="{47DCC823-8EFB-4359-B2E2-121E22395A1A}" destId="{47330C91-49E0-479B-8A83-6E794A0085A9}" srcOrd="1" destOrd="0" presId="urn:microsoft.com/office/officeart/2008/layout/LinedList"/>
    <dgm:cxn modelId="{53B98143-FC57-44E4-B875-FF380D7047C8}" type="presParOf" srcId="{0EDD2652-755D-4785-AE22-D3B63A8B2B26}" destId="{EEE69A0E-2416-48DD-BBBD-D6943888AC0E}" srcOrd="8" destOrd="0" presId="urn:microsoft.com/office/officeart/2008/layout/LinedList"/>
    <dgm:cxn modelId="{E23E815E-6B28-46E6-96DB-7E020AE4D880}" type="presParOf" srcId="{0EDD2652-755D-4785-AE22-D3B63A8B2B26}" destId="{E2C837ED-00D9-414D-B107-4C656671C09B}" srcOrd="9" destOrd="0" presId="urn:microsoft.com/office/officeart/2008/layout/LinedList"/>
    <dgm:cxn modelId="{C2B39705-52D2-477B-8E0A-80F215D3D7E5}" type="presParOf" srcId="{E2C837ED-00D9-414D-B107-4C656671C09B}" destId="{5A786A81-8C04-4A90-99F1-485AFD46E2AC}" srcOrd="0" destOrd="0" presId="urn:microsoft.com/office/officeart/2008/layout/LinedList"/>
    <dgm:cxn modelId="{510C1FE3-EE67-416D-B683-7B45555F1522}" type="presParOf" srcId="{E2C837ED-00D9-414D-B107-4C656671C09B}" destId="{83222E57-75AD-4D55-98CF-C269967ED3BC}" srcOrd="1"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937450-4119-4985-8500-591C687E13B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66CDE5A-5DB5-4A62-850E-108EE5122A09}">
      <dgm:prSet/>
      <dgm:spPr/>
      <dgm:t>
        <a:bodyPr/>
        <a:lstStyle/>
        <a:p>
          <a:r>
            <a:rPr lang="en-US" dirty="0"/>
            <a:t>Organisms- A living thing; anything that can carry out life processes independently.</a:t>
          </a:r>
        </a:p>
      </dgm:t>
    </dgm:pt>
    <dgm:pt modelId="{23468E09-43E0-447D-BB3E-9A4B673B1CDC}" type="parTrans" cxnId="{CD24D9AA-380E-4925-B9A9-C5135F5211A9}">
      <dgm:prSet/>
      <dgm:spPr/>
      <dgm:t>
        <a:bodyPr/>
        <a:lstStyle/>
        <a:p>
          <a:endParaRPr lang="en-US"/>
        </a:p>
      </dgm:t>
    </dgm:pt>
    <dgm:pt modelId="{8EA07515-EB78-4A10-B42B-B59D56E52BE2}" type="sibTrans" cxnId="{CD24D9AA-380E-4925-B9A9-C5135F5211A9}">
      <dgm:prSet/>
      <dgm:spPr/>
      <dgm:t>
        <a:bodyPr/>
        <a:lstStyle/>
        <a:p>
          <a:endParaRPr lang="en-US"/>
        </a:p>
      </dgm:t>
    </dgm:pt>
    <dgm:pt modelId="{9DA474DA-B468-432A-A098-B9A277219C6B}">
      <dgm:prSet/>
      <dgm:spPr/>
      <dgm:t>
        <a:bodyPr/>
        <a:lstStyle/>
        <a:p>
          <a:r>
            <a:rPr lang="en-US" dirty="0"/>
            <a:t>Tissue-  A group of similar cells that perform a common function.</a:t>
          </a:r>
        </a:p>
      </dgm:t>
    </dgm:pt>
    <dgm:pt modelId="{500B108B-8239-4489-98DE-3251533C1962}" type="parTrans" cxnId="{4BE975F6-1FFB-4716-A0A1-B623DDA8F28F}">
      <dgm:prSet/>
      <dgm:spPr/>
      <dgm:t>
        <a:bodyPr/>
        <a:lstStyle/>
        <a:p>
          <a:endParaRPr lang="en-US"/>
        </a:p>
      </dgm:t>
    </dgm:pt>
    <dgm:pt modelId="{33EAB99B-D781-4E0D-AE67-0771FA5B8E3A}" type="sibTrans" cxnId="{4BE975F6-1FFB-4716-A0A1-B623DDA8F28F}">
      <dgm:prSet/>
      <dgm:spPr/>
      <dgm:t>
        <a:bodyPr/>
        <a:lstStyle/>
        <a:p>
          <a:endParaRPr lang="en-US"/>
        </a:p>
      </dgm:t>
    </dgm:pt>
    <dgm:pt modelId="{60685F8D-AB8F-43C4-B0BD-7CD2CB68C054}">
      <dgm:prSet/>
      <dgm:spPr/>
      <dgm:t>
        <a:bodyPr/>
        <a:lstStyle/>
        <a:p>
          <a:r>
            <a:rPr lang="en-US" dirty="0"/>
            <a:t>Organ- A collection of tissues that carry out a specialized function of the body.</a:t>
          </a:r>
        </a:p>
      </dgm:t>
    </dgm:pt>
    <dgm:pt modelId="{9594168B-A23C-4A5B-8C85-122A0A7FA3BB}" type="parTrans" cxnId="{93A88214-376A-4827-8C8A-85010499B601}">
      <dgm:prSet/>
      <dgm:spPr/>
      <dgm:t>
        <a:bodyPr/>
        <a:lstStyle/>
        <a:p>
          <a:endParaRPr lang="en-US"/>
        </a:p>
      </dgm:t>
    </dgm:pt>
    <dgm:pt modelId="{31E0C0E6-860A-4FB7-9504-25C372D0E04C}" type="sibTrans" cxnId="{93A88214-376A-4827-8C8A-85010499B601}">
      <dgm:prSet/>
      <dgm:spPr/>
      <dgm:t>
        <a:bodyPr/>
        <a:lstStyle/>
        <a:p>
          <a:endParaRPr lang="en-US"/>
        </a:p>
      </dgm:t>
    </dgm:pt>
    <dgm:pt modelId="{6F483367-3362-473C-914D-E859BB4DFFE2}">
      <dgm:prSet/>
      <dgm:spPr/>
      <dgm:t>
        <a:bodyPr/>
        <a:lstStyle/>
        <a:p>
          <a:r>
            <a:rPr lang="en-US" dirty="0"/>
            <a:t>Organ System- A group of organs that work together to perform body functions.</a:t>
          </a:r>
        </a:p>
      </dgm:t>
    </dgm:pt>
    <dgm:pt modelId="{1F42B206-C8B9-47A7-8668-3FE457786384}" type="parTrans" cxnId="{6E87858D-C4ED-4B66-ADA4-3BC6EE9DA04C}">
      <dgm:prSet/>
      <dgm:spPr/>
      <dgm:t>
        <a:bodyPr/>
        <a:lstStyle/>
        <a:p>
          <a:endParaRPr lang="en-US"/>
        </a:p>
      </dgm:t>
    </dgm:pt>
    <dgm:pt modelId="{DA42B820-1B9C-40EB-B0D4-DD6FF926CEAA}" type="sibTrans" cxnId="{6E87858D-C4ED-4B66-ADA4-3BC6EE9DA04C}">
      <dgm:prSet/>
      <dgm:spPr/>
      <dgm:t>
        <a:bodyPr/>
        <a:lstStyle/>
        <a:p>
          <a:endParaRPr lang="en-US"/>
        </a:p>
      </dgm:t>
    </dgm:pt>
    <dgm:pt modelId="{7A747B37-8FEA-482F-84A8-814DEA13C8E7}">
      <dgm:prSet/>
      <dgm:spPr/>
      <dgm:t>
        <a:bodyPr/>
        <a:lstStyle/>
        <a:p>
          <a:r>
            <a:rPr lang="en-US" dirty="0"/>
            <a:t>Structure- The arrangement of parts in an organism.</a:t>
          </a:r>
        </a:p>
      </dgm:t>
    </dgm:pt>
    <dgm:pt modelId="{999265CF-DC40-48EA-BABC-43D49DCA7E9D}" type="parTrans" cxnId="{E327C1C2-8A04-4463-986B-C2CCD5E3DE1F}">
      <dgm:prSet/>
      <dgm:spPr/>
      <dgm:t>
        <a:bodyPr/>
        <a:lstStyle/>
        <a:p>
          <a:endParaRPr lang="en-US"/>
        </a:p>
      </dgm:t>
    </dgm:pt>
    <dgm:pt modelId="{E6810070-716E-428E-970D-990AE01FA5F2}" type="sibTrans" cxnId="{E327C1C2-8A04-4463-986B-C2CCD5E3DE1F}">
      <dgm:prSet/>
      <dgm:spPr/>
      <dgm:t>
        <a:bodyPr/>
        <a:lstStyle/>
        <a:p>
          <a:endParaRPr lang="en-US"/>
        </a:p>
      </dgm:t>
    </dgm:pt>
    <dgm:pt modelId="{849B8BA5-789F-4D7C-A200-8E6EFF581AEF}">
      <dgm:prSet/>
      <dgm:spPr/>
      <dgm:t>
        <a:bodyPr/>
        <a:lstStyle/>
        <a:p>
          <a:r>
            <a:rPr lang="en-US" dirty="0"/>
            <a:t>Function- The special, normal, or proper activity of an organ or part.</a:t>
          </a:r>
        </a:p>
      </dgm:t>
    </dgm:pt>
    <dgm:pt modelId="{6AFB0751-99A2-4B9A-85B1-70189EA41153}" type="parTrans" cxnId="{64DE4A53-2323-4CEB-B16D-FF075EFE97C8}">
      <dgm:prSet/>
      <dgm:spPr/>
      <dgm:t>
        <a:bodyPr/>
        <a:lstStyle/>
        <a:p>
          <a:endParaRPr lang="en-US"/>
        </a:p>
      </dgm:t>
    </dgm:pt>
    <dgm:pt modelId="{FA4876AF-0A48-44FA-96D1-4624F298E912}" type="sibTrans" cxnId="{64DE4A53-2323-4CEB-B16D-FF075EFE97C8}">
      <dgm:prSet/>
      <dgm:spPr/>
      <dgm:t>
        <a:bodyPr/>
        <a:lstStyle/>
        <a:p>
          <a:endParaRPr lang="en-US"/>
        </a:p>
      </dgm:t>
    </dgm:pt>
    <dgm:pt modelId="{CF096FA8-5DDA-4F86-9174-9BB995500EEB}" type="pres">
      <dgm:prSet presAssocID="{1C937450-4119-4985-8500-591C687E13B4}" presName="linear" presStyleCnt="0">
        <dgm:presLayoutVars>
          <dgm:animLvl val="lvl"/>
          <dgm:resizeHandles val="exact"/>
        </dgm:presLayoutVars>
      </dgm:prSet>
      <dgm:spPr/>
    </dgm:pt>
    <dgm:pt modelId="{DD804B27-C14D-453D-9D38-CE79B386D746}" type="pres">
      <dgm:prSet presAssocID="{966CDE5A-5DB5-4A62-850E-108EE5122A09}" presName="parentText" presStyleLbl="node1" presStyleIdx="0" presStyleCnt="6">
        <dgm:presLayoutVars>
          <dgm:chMax val="0"/>
          <dgm:bulletEnabled val="1"/>
        </dgm:presLayoutVars>
      </dgm:prSet>
      <dgm:spPr/>
    </dgm:pt>
    <dgm:pt modelId="{6004C088-D68F-46F9-8166-8A24FAC39A35}" type="pres">
      <dgm:prSet presAssocID="{8EA07515-EB78-4A10-B42B-B59D56E52BE2}" presName="spacer" presStyleCnt="0"/>
      <dgm:spPr/>
    </dgm:pt>
    <dgm:pt modelId="{E93A7C64-0F86-4FBA-B383-1351781C7477}" type="pres">
      <dgm:prSet presAssocID="{9DA474DA-B468-432A-A098-B9A277219C6B}" presName="parentText" presStyleLbl="node1" presStyleIdx="1" presStyleCnt="6">
        <dgm:presLayoutVars>
          <dgm:chMax val="0"/>
          <dgm:bulletEnabled val="1"/>
        </dgm:presLayoutVars>
      </dgm:prSet>
      <dgm:spPr/>
    </dgm:pt>
    <dgm:pt modelId="{3F708AF8-D9F0-4331-BC33-2B917074DE5A}" type="pres">
      <dgm:prSet presAssocID="{33EAB99B-D781-4E0D-AE67-0771FA5B8E3A}" presName="spacer" presStyleCnt="0"/>
      <dgm:spPr/>
    </dgm:pt>
    <dgm:pt modelId="{1BAC5DD6-ABA9-4715-98A6-4B9927A6D2CE}" type="pres">
      <dgm:prSet presAssocID="{60685F8D-AB8F-43C4-B0BD-7CD2CB68C054}" presName="parentText" presStyleLbl="node1" presStyleIdx="2" presStyleCnt="6">
        <dgm:presLayoutVars>
          <dgm:chMax val="0"/>
          <dgm:bulletEnabled val="1"/>
        </dgm:presLayoutVars>
      </dgm:prSet>
      <dgm:spPr/>
    </dgm:pt>
    <dgm:pt modelId="{48225336-2840-4F16-9EE8-8EDDF529C8F2}" type="pres">
      <dgm:prSet presAssocID="{31E0C0E6-860A-4FB7-9504-25C372D0E04C}" presName="spacer" presStyleCnt="0"/>
      <dgm:spPr/>
    </dgm:pt>
    <dgm:pt modelId="{3F37E406-02BB-4238-9CEE-866D1269D411}" type="pres">
      <dgm:prSet presAssocID="{6F483367-3362-473C-914D-E859BB4DFFE2}" presName="parentText" presStyleLbl="node1" presStyleIdx="3" presStyleCnt="6" custLinFactNeighborX="814" custLinFactNeighborY="-56683">
        <dgm:presLayoutVars>
          <dgm:chMax val="0"/>
          <dgm:bulletEnabled val="1"/>
        </dgm:presLayoutVars>
      </dgm:prSet>
      <dgm:spPr/>
    </dgm:pt>
    <dgm:pt modelId="{85EA2CE5-D190-4821-96AF-33ED146B0F31}" type="pres">
      <dgm:prSet presAssocID="{DA42B820-1B9C-40EB-B0D4-DD6FF926CEAA}" presName="spacer" presStyleCnt="0"/>
      <dgm:spPr/>
    </dgm:pt>
    <dgm:pt modelId="{0FCFF7D4-FA6B-4F1A-8B03-E4D0669A358B}" type="pres">
      <dgm:prSet presAssocID="{7A747B37-8FEA-482F-84A8-814DEA13C8E7}" presName="parentText" presStyleLbl="node1" presStyleIdx="4" presStyleCnt="6">
        <dgm:presLayoutVars>
          <dgm:chMax val="0"/>
          <dgm:bulletEnabled val="1"/>
        </dgm:presLayoutVars>
      </dgm:prSet>
      <dgm:spPr/>
    </dgm:pt>
    <dgm:pt modelId="{4A39B2F3-1F42-4D33-9819-811A15BBD69F}" type="pres">
      <dgm:prSet presAssocID="{E6810070-716E-428E-970D-990AE01FA5F2}" presName="spacer" presStyleCnt="0"/>
      <dgm:spPr/>
    </dgm:pt>
    <dgm:pt modelId="{9CC48A03-ECC3-46AB-9982-D5CB5C322051}" type="pres">
      <dgm:prSet presAssocID="{849B8BA5-789F-4D7C-A200-8E6EFF581AEF}" presName="parentText" presStyleLbl="node1" presStyleIdx="5" presStyleCnt="6" custLinFactNeighborX="-141" custLinFactNeighborY="-26486">
        <dgm:presLayoutVars>
          <dgm:chMax val="0"/>
          <dgm:bulletEnabled val="1"/>
        </dgm:presLayoutVars>
      </dgm:prSet>
      <dgm:spPr/>
    </dgm:pt>
  </dgm:ptLst>
  <dgm:cxnLst>
    <dgm:cxn modelId="{93A88214-376A-4827-8C8A-85010499B601}" srcId="{1C937450-4119-4985-8500-591C687E13B4}" destId="{60685F8D-AB8F-43C4-B0BD-7CD2CB68C054}" srcOrd="2" destOrd="0" parTransId="{9594168B-A23C-4A5B-8C85-122A0A7FA3BB}" sibTransId="{31E0C0E6-860A-4FB7-9504-25C372D0E04C}"/>
    <dgm:cxn modelId="{34453740-ABEE-48AA-AB2C-8E941603C2EA}" type="presOf" srcId="{849B8BA5-789F-4D7C-A200-8E6EFF581AEF}" destId="{9CC48A03-ECC3-46AB-9982-D5CB5C322051}" srcOrd="0" destOrd="0" presId="urn:microsoft.com/office/officeart/2005/8/layout/vList2"/>
    <dgm:cxn modelId="{C4AF1C5F-91A3-4DCA-9578-83F7A81C541A}" type="presOf" srcId="{60685F8D-AB8F-43C4-B0BD-7CD2CB68C054}" destId="{1BAC5DD6-ABA9-4715-98A6-4B9927A6D2CE}" srcOrd="0" destOrd="0" presId="urn:microsoft.com/office/officeart/2005/8/layout/vList2"/>
    <dgm:cxn modelId="{64DE4A53-2323-4CEB-B16D-FF075EFE97C8}" srcId="{1C937450-4119-4985-8500-591C687E13B4}" destId="{849B8BA5-789F-4D7C-A200-8E6EFF581AEF}" srcOrd="5" destOrd="0" parTransId="{6AFB0751-99A2-4B9A-85B1-70189EA41153}" sibTransId="{FA4876AF-0A48-44FA-96D1-4624F298E912}"/>
    <dgm:cxn modelId="{2FDA957E-532B-463A-9CCF-544D7D1D6EF8}" type="presOf" srcId="{9DA474DA-B468-432A-A098-B9A277219C6B}" destId="{E93A7C64-0F86-4FBA-B383-1351781C7477}" srcOrd="0" destOrd="0" presId="urn:microsoft.com/office/officeart/2005/8/layout/vList2"/>
    <dgm:cxn modelId="{6E87858D-C4ED-4B66-ADA4-3BC6EE9DA04C}" srcId="{1C937450-4119-4985-8500-591C687E13B4}" destId="{6F483367-3362-473C-914D-E859BB4DFFE2}" srcOrd="3" destOrd="0" parTransId="{1F42B206-C8B9-47A7-8668-3FE457786384}" sibTransId="{DA42B820-1B9C-40EB-B0D4-DD6FF926CEAA}"/>
    <dgm:cxn modelId="{FD473F9A-3B23-4EB3-A0F1-9F1CADC5314F}" type="presOf" srcId="{1C937450-4119-4985-8500-591C687E13B4}" destId="{CF096FA8-5DDA-4F86-9174-9BB995500EEB}" srcOrd="0" destOrd="0" presId="urn:microsoft.com/office/officeart/2005/8/layout/vList2"/>
    <dgm:cxn modelId="{CD24D9AA-380E-4925-B9A9-C5135F5211A9}" srcId="{1C937450-4119-4985-8500-591C687E13B4}" destId="{966CDE5A-5DB5-4A62-850E-108EE5122A09}" srcOrd="0" destOrd="0" parTransId="{23468E09-43E0-447D-BB3E-9A4B673B1CDC}" sibTransId="{8EA07515-EB78-4A10-B42B-B59D56E52BE2}"/>
    <dgm:cxn modelId="{326E32B4-C3D5-47F6-A328-693E9C18108F}" type="presOf" srcId="{7A747B37-8FEA-482F-84A8-814DEA13C8E7}" destId="{0FCFF7D4-FA6B-4F1A-8B03-E4D0669A358B}" srcOrd="0" destOrd="0" presId="urn:microsoft.com/office/officeart/2005/8/layout/vList2"/>
    <dgm:cxn modelId="{E327C1C2-8A04-4463-986B-C2CCD5E3DE1F}" srcId="{1C937450-4119-4985-8500-591C687E13B4}" destId="{7A747B37-8FEA-482F-84A8-814DEA13C8E7}" srcOrd="4" destOrd="0" parTransId="{999265CF-DC40-48EA-BABC-43D49DCA7E9D}" sibTransId="{E6810070-716E-428E-970D-990AE01FA5F2}"/>
    <dgm:cxn modelId="{4BE975F6-1FFB-4716-A0A1-B623DDA8F28F}" srcId="{1C937450-4119-4985-8500-591C687E13B4}" destId="{9DA474DA-B468-432A-A098-B9A277219C6B}" srcOrd="1" destOrd="0" parTransId="{500B108B-8239-4489-98DE-3251533C1962}" sibTransId="{33EAB99B-D781-4E0D-AE67-0771FA5B8E3A}"/>
    <dgm:cxn modelId="{16C99CF9-97F5-4398-969A-132A0D5D5C2C}" type="presOf" srcId="{966CDE5A-5DB5-4A62-850E-108EE5122A09}" destId="{DD804B27-C14D-453D-9D38-CE79B386D746}" srcOrd="0" destOrd="0" presId="urn:microsoft.com/office/officeart/2005/8/layout/vList2"/>
    <dgm:cxn modelId="{D727DDFA-5F66-4520-A7E4-A8D20C7A3E11}" type="presOf" srcId="{6F483367-3362-473C-914D-E859BB4DFFE2}" destId="{3F37E406-02BB-4238-9CEE-866D1269D411}" srcOrd="0" destOrd="0" presId="urn:microsoft.com/office/officeart/2005/8/layout/vList2"/>
    <dgm:cxn modelId="{E04FACC2-8B78-4FB9-93D4-D8A758B47433}" type="presParOf" srcId="{CF096FA8-5DDA-4F86-9174-9BB995500EEB}" destId="{DD804B27-C14D-453D-9D38-CE79B386D746}" srcOrd="0" destOrd="0" presId="urn:microsoft.com/office/officeart/2005/8/layout/vList2"/>
    <dgm:cxn modelId="{B495C3D8-42A2-40C4-A7CA-8E1BB5909B9C}" type="presParOf" srcId="{CF096FA8-5DDA-4F86-9174-9BB995500EEB}" destId="{6004C088-D68F-46F9-8166-8A24FAC39A35}" srcOrd="1" destOrd="0" presId="urn:microsoft.com/office/officeart/2005/8/layout/vList2"/>
    <dgm:cxn modelId="{18532746-68E5-4392-A213-5457892333B6}" type="presParOf" srcId="{CF096FA8-5DDA-4F86-9174-9BB995500EEB}" destId="{E93A7C64-0F86-4FBA-B383-1351781C7477}" srcOrd="2" destOrd="0" presId="urn:microsoft.com/office/officeart/2005/8/layout/vList2"/>
    <dgm:cxn modelId="{AE4649BF-A45A-428F-B6E5-486C47CF33BD}" type="presParOf" srcId="{CF096FA8-5DDA-4F86-9174-9BB995500EEB}" destId="{3F708AF8-D9F0-4331-BC33-2B917074DE5A}" srcOrd="3" destOrd="0" presId="urn:microsoft.com/office/officeart/2005/8/layout/vList2"/>
    <dgm:cxn modelId="{27D1FF30-C270-41E4-9000-12929E47C0EA}" type="presParOf" srcId="{CF096FA8-5DDA-4F86-9174-9BB995500EEB}" destId="{1BAC5DD6-ABA9-4715-98A6-4B9927A6D2CE}" srcOrd="4" destOrd="0" presId="urn:microsoft.com/office/officeart/2005/8/layout/vList2"/>
    <dgm:cxn modelId="{251F9ADA-F585-41F1-9864-2A514EBAFD18}" type="presParOf" srcId="{CF096FA8-5DDA-4F86-9174-9BB995500EEB}" destId="{48225336-2840-4F16-9EE8-8EDDF529C8F2}" srcOrd="5" destOrd="0" presId="urn:microsoft.com/office/officeart/2005/8/layout/vList2"/>
    <dgm:cxn modelId="{FD70CEA2-44F6-4E3A-91EF-3A1395D64FFE}" type="presParOf" srcId="{CF096FA8-5DDA-4F86-9174-9BB995500EEB}" destId="{3F37E406-02BB-4238-9CEE-866D1269D411}" srcOrd="6" destOrd="0" presId="urn:microsoft.com/office/officeart/2005/8/layout/vList2"/>
    <dgm:cxn modelId="{B5437848-3CD1-45CB-B926-BFF4E2FCFFBC}" type="presParOf" srcId="{CF096FA8-5DDA-4F86-9174-9BB995500EEB}" destId="{85EA2CE5-D190-4821-96AF-33ED146B0F31}" srcOrd="7" destOrd="0" presId="urn:microsoft.com/office/officeart/2005/8/layout/vList2"/>
    <dgm:cxn modelId="{1133FE8F-7256-4A17-851C-C52D9ED1E3AA}" type="presParOf" srcId="{CF096FA8-5DDA-4F86-9174-9BB995500EEB}" destId="{0FCFF7D4-FA6B-4F1A-8B03-E4D0669A358B}" srcOrd="8" destOrd="0" presId="urn:microsoft.com/office/officeart/2005/8/layout/vList2"/>
    <dgm:cxn modelId="{59C394FC-1789-4C6E-8664-114AD3041E08}" type="presParOf" srcId="{CF096FA8-5DDA-4F86-9174-9BB995500EEB}" destId="{4A39B2F3-1F42-4D33-9819-811A15BBD69F}" srcOrd="9" destOrd="0" presId="urn:microsoft.com/office/officeart/2005/8/layout/vList2"/>
    <dgm:cxn modelId="{BAB590AD-B062-4498-9B82-7776557C8CCA}" type="presParOf" srcId="{CF096FA8-5DDA-4F86-9174-9BB995500EEB}" destId="{9CC48A03-ECC3-46AB-9982-D5CB5C32205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5D9FC-04F8-405E-89CE-3E20C258AF12}">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3B43B-7875-495B-A232-D7BBCA8B72AB}">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FF0000"/>
              </a:solidFill>
            </a:rPr>
            <a:t>In which of the following kingdoms would you find unicellular organisms that do NOT have nuclei? </a:t>
          </a:r>
        </a:p>
      </dsp:txBody>
      <dsp:txXfrm>
        <a:off x="0" y="623"/>
        <a:ext cx="6492875" cy="1020830"/>
      </dsp:txXfrm>
    </dsp:sp>
    <dsp:sp modelId="{C59F017E-8964-4BB2-AF8A-19C535B9F5ED}">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F3ED6-D3DF-4E0E-A49E-9F18D75B6752}">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 Fungi</a:t>
          </a:r>
        </a:p>
      </dsp:txBody>
      <dsp:txXfrm>
        <a:off x="0" y="1021453"/>
        <a:ext cx="6492875" cy="1020830"/>
      </dsp:txXfrm>
    </dsp:sp>
    <dsp:sp modelId="{BC6DC906-9949-4FB5-B3E4-2A85B049D6CE}">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891E5-8347-4497-92F2-3C724EAC3002}">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b. Archaebacteria </a:t>
          </a:r>
        </a:p>
      </dsp:txBody>
      <dsp:txXfrm>
        <a:off x="0" y="2042284"/>
        <a:ext cx="6492875" cy="1020830"/>
      </dsp:txXfrm>
    </dsp:sp>
    <dsp:sp modelId="{3C2EC482-5410-4609-B089-EBD03DAD5776}">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83F05-F0A1-408C-9850-DB8ED83AD013}">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 Protist</a:t>
          </a:r>
        </a:p>
      </dsp:txBody>
      <dsp:txXfrm>
        <a:off x="0" y="3063115"/>
        <a:ext cx="6492875" cy="1020830"/>
      </dsp:txXfrm>
    </dsp:sp>
    <dsp:sp modelId="{EEE69A0E-2416-48DD-BBBD-D6943888AC0E}">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786A81-8C04-4A90-99F1-485AFD46E2AC}">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d. None of the above</a:t>
          </a:r>
        </a:p>
      </dsp:txBody>
      <dsp:txXfrm>
        <a:off x="0" y="4083946"/>
        <a:ext cx="6492875" cy="1020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04B27-C14D-453D-9D38-CE79B386D746}">
      <dsp:nvSpPr>
        <dsp:cNvPr id="0" name=""/>
        <dsp:cNvSpPr/>
      </dsp:nvSpPr>
      <dsp:spPr>
        <a:xfrm>
          <a:off x="0" y="39306"/>
          <a:ext cx="6367912"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Organisms- A living thing; anything that can carry out life processes independently.</a:t>
          </a:r>
        </a:p>
      </dsp:txBody>
      <dsp:txXfrm>
        <a:off x="48547" y="87853"/>
        <a:ext cx="6270818" cy="897406"/>
      </dsp:txXfrm>
    </dsp:sp>
    <dsp:sp modelId="{E93A7C64-0F86-4FBA-B383-1351781C7477}">
      <dsp:nvSpPr>
        <dsp:cNvPr id="0" name=""/>
        <dsp:cNvSpPr/>
      </dsp:nvSpPr>
      <dsp:spPr>
        <a:xfrm>
          <a:off x="0" y="1105806"/>
          <a:ext cx="6367912" cy="99450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Tissue-  A group of similar cells that perform a common function.</a:t>
          </a:r>
        </a:p>
      </dsp:txBody>
      <dsp:txXfrm>
        <a:off x="48547" y="1154353"/>
        <a:ext cx="6270818" cy="897406"/>
      </dsp:txXfrm>
    </dsp:sp>
    <dsp:sp modelId="{1BAC5DD6-ABA9-4715-98A6-4B9927A6D2CE}">
      <dsp:nvSpPr>
        <dsp:cNvPr id="0" name=""/>
        <dsp:cNvSpPr/>
      </dsp:nvSpPr>
      <dsp:spPr>
        <a:xfrm>
          <a:off x="0" y="2172306"/>
          <a:ext cx="6367912" cy="99450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Organ- A collection of tissues that carry out a specialized function of the body.</a:t>
          </a:r>
        </a:p>
      </dsp:txBody>
      <dsp:txXfrm>
        <a:off x="48547" y="2220853"/>
        <a:ext cx="6270818" cy="897406"/>
      </dsp:txXfrm>
    </dsp:sp>
    <dsp:sp modelId="{3F37E406-02BB-4238-9CEE-866D1269D411}">
      <dsp:nvSpPr>
        <dsp:cNvPr id="0" name=""/>
        <dsp:cNvSpPr/>
      </dsp:nvSpPr>
      <dsp:spPr>
        <a:xfrm>
          <a:off x="0" y="3197994"/>
          <a:ext cx="6367912" cy="99450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Organ System- A group of organs that work together to perform body functions.</a:t>
          </a:r>
        </a:p>
      </dsp:txBody>
      <dsp:txXfrm>
        <a:off x="48547" y="3246541"/>
        <a:ext cx="6270818" cy="897406"/>
      </dsp:txXfrm>
    </dsp:sp>
    <dsp:sp modelId="{0FCFF7D4-FA6B-4F1A-8B03-E4D0669A358B}">
      <dsp:nvSpPr>
        <dsp:cNvPr id="0" name=""/>
        <dsp:cNvSpPr/>
      </dsp:nvSpPr>
      <dsp:spPr>
        <a:xfrm>
          <a:off x="0" y="4305306"/>
          <a:ext cx="6367912" cy="99450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Structure- The arrangement of parts in an organism.</a:t>
          </a:r>
        </a:p>
      </dsp:txBody>
      <dsp:txXfrm>
        <a:off x="48547" y="4353853"/>
        <a:ext cx="6270818" cy="897406"/>
      </dsp:txXfrm>
    </dsp:sp>
    <dsp:sp modelId="{9CC48A03-ECC3-46AB-9982-D5CB5C322051}">
      <dsp:nvSpPr>
        <dsp:cNvPr id="0" name=""/>
        <dsp:cNvSpPr/>
      </dsp:nvSpPr>
      <dsp:spPr>
        <a:xfrm>
          <a:off x="0" y="5352736"/>
          <a:ext cx="6367912" cy="994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Function- The special, normal, or proper activity of an organ or part.</a:t>
          </a:r>
        </a:p>
      </dsp:txBody>
      <dsp:txXfrm>
        <a:off x="48547" y="5401283"/>
        <a:ext cx="6270818" cy="8974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A907B-FA70-4636-AE56-AB6DB98562E2}"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C3681-C1BE-45B6-84AB-D47CD61E2F5A}" type="slidenum">
              <a:rPr lang="en-US" smtClean="0"/>
              <a:t>‹#›</a:t>
            </a:fld>
            <a:endParaRPr lang="en-US"/>
          </a:p>
        </p:txBody>
      </p:sp>
    </p:spTree>
    <p:extLst>
      <p:ext uri="{BB962C8B-B14F-4D97-AF65-F5344CB8AC3E}">
        <p14:creationId xmlns:p14="http://schemas.microsoft.com/office/powerpoint/2010/main" val="422229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46A43A-B7FE-4680-AE26-0EABF2BAD516}" type="slidenum">
              <a:rPr lang="en-US" altLang="en-US" smtClean="0"/>
              <a:pPr/>
              <a:t>6</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Circulatory System image found at http://www.clker.com/cliparts/3/U/t/k/4/o/circulatory-system-no-labels-hi.png, Person image found</a:t>
            </a:r>
            <a:r>
              <a:rPr lang="en-US" altLang="en-US" baseline="0" dirty="0"/>
              <a:t> at http://www.illustrationsof.com/royalty-free-boy-clipart-illustration-37090.jpg, paramecium image found at http://www.microscope-microscope.org/gallery/Mark-Simmons/images/paramecium2.jpg, Tree image found at http://gallery.yopriceville.com/var/albums/Free-Clipart-Pictures/Trees-PNG-Clipart/Green_Painted_Tree_PNG_Clipart.png, mushroom picture found at http://fc02.deviantart.net/fs37/f/2008/284/5/9/Mushroom_Madness_8_by_Dracoart_Stock.jpg, Bacteria image found at http://themindfulfoodie.com/wp-content/uploads/2012/09/bacteria.jpg, Bird image found at http://1.bp.blogspot.com/-oenpSnKmkRI/Twgc0bwSErI/AAAAAAAAARg/hWWG9IGPKIk/s640/8aug11galahs2sturtNP+%2528180%2529.jpg</a:t>
            </a: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5781E0-3253-49F3-A79A-92E52E5CF8C0}" type="slidenum">
              <a:rPr lang="en-US" altLang="en-US" smtClean="0"/>
              <a:pPr/>
              <a:t>17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8AD053F-CCFD-4C99-8EB3-06C1EE120DEB}" type="slidenum">
              <a:rPr lang="en-US" altLang="en-US" sz="1200"/>
              <a:pPr/>
              <a:t>18</a:t>
            </a:fld>
            <a:endParaRPr lang="en-US" altLang="en-US" sz="120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97530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Cactus picture found at http://www.himhministries.com/uploads/2/5/6/8/25688620/3168713_orig.jpg</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A5567-8718-4B63-BDA8-61197A54FE0D}" type="slidenum">
              <a:rPr lang="en-US" altLang="en-US" smtClean="0"/>
              <a:pPr/>
              <a:t>20</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Stomach picture found at http://www.newhopemedicalcenter.com/wp-content/uploads/2012/06/stomach.jpg</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A5567-8718-4B63-BDA8-61197A54FE0D}" type="slidenum">
              <a:rPr lang="en-US" altLang="en-US" smtClean="0"/>
              <a:pPr/>
              <a:t>21</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Circulatory System image found at http://www.clker.com/cliparts/3/U/t/k/4/o/circulatory-system-no-labels-hi.png</a:t>
            </a:r>
          </a:p>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A5567-8718-4B63-BDA8-61197A54FE0D}" type="slidenum">
              <a:rPr lang="en-US" altLang="en-US" smtClean="0"/>
              <a:pPr/>
              <a:t>22</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Tissue picture found at http://editions.sciencetechnologyaction.com/lessons/3/47/fig1.jpg</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A5567-8718-4B63-BDA8-61197A54FE0D}" type="slidenum">
              <a:rPr lang="en-US" altLang="en-US" smtClean="0"/>
              <a:pPr/>
              <a:t>23</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Blood cells image found at http://textbookofbacteriology.net/Blood.gif</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A5567-8718-4B63-BDA8-61197A54FE0D}" type="slidenum">
              <a:rPr lang="en-US" altLang="en-US" smtClean="0"/>
              <a:pPr/>
              <a:t>24</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Panda picture found at http://www.mlmguides.com/wp-content/uploads/2011/09/panda-bear1.jpg</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A5567-8718-4B63-BDA8-61197A54FE0D}" type="slidenum">
              <a:rPr lang="en-US" altLang="en-US" smtClean="0"/>
              <a:pPr/>
              <a:t>25</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Nerve</a:t>
            </a:r>
            <a:r>
              <a:rPr lang="en-US" altLang="en-US" baseline="0" dirty="0"/>
              <a:t> cell images found at http://www.sciencegeek.net/Biology/review/graphics/Unit8/neuron.png and http://upload.wikimedia.org/wikipedia/en/e/e9/Nerve_cells.gif</a:t>
            </a: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A5567-8718-4B63-BDA8-61197A54FE0D}" type="slidenum">
              <a:rPr lang="en-US" altLang="en-US" smtClean="0"/>
              <a:pPr/>
              <a:t>26</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Muscle image found at http://cnx.org/content/m46495/latest/1118_Muscles_that_Position_the_Pectoral_Girdle.jpg</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A5567-8718-4B63-BDA8-61197A54FE0D}" type="slidenum">
              <a:rPr lang="en-US" altLang="en-US" smtClean="0"/>
              <a:pPr/>
              <a:t>27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5781E0-3253-49F3-A79A-92E52E5CF8C0}" type="slidenum">
              <a:rPr lang="en-US" altLang="en-US" smtClean="0"/>
              <a:pPr/>
              <a:t>9</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Paramecium image found at http://www.artscape.us/aquaculture/paramecium/paramecium_0035.jpg</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A5567-8718-4B63-BDA8-61197A54FE0D}" type="slidenum">
              <a:rPr lang="en-US" altLang="en-US" smtClean="0"/>
              <a:pPr/>
              <a:t>28</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Brain Image found at http://www.nuffieldfoundation.org/sites/default/files/images/brain.jpg</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A5567-8718-4B63-BDA8-61197A54FE0D}" type="slidenum">
              <a:rPr lang="en-US" altLang="en-US" smtClean="0"/>
              <a:pPr/>
              <a:t>29</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Corn Stem Tissue Image found at http://micro.magnet.fsu.edu/optics/olympusmicd/galleries/brightfield/images/cornstemlow.jpg</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A5567-8718-4B63-BDA8-61197A54FE0D}" type="slidenum">
              <a:rPr lang="en-US" altLang="en-US" smtClean="0"/>
              <a:pPr/>
              <a:t>30</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Maple Leaf Image found at http://upload.wikimedia.org/wikipedia/commons/c/c6/Freeman_maple_leaf.jpg</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A5567-8718-4B63-BDA8-61197A54FE0D}" type="slidenum">
              <a:rPr lang="en-US" altLang="en-US" smtClean="0"/>
              <a:pPr/>
              <a:t>31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5781E0-3253-49F3-A79A-92E52E5CF8C0}" type="slidenum">
              <a:rPr lang="en-US" altLang="en-US" smtClean="0"/>
              <a:pPr/>
              <a:t>10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5781E0-3253-49F3-A79A-92E52E5CF8C0}" type="slidenum">
              <a:rPr lang="en-US" altLang="en-US" smtClean="0"/>
              <a:pPr/>
              <a:t>11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5781E0-3253-49F3-A79A-92E52E5CF8C0}" type="slidenum">
              <a:rPr lang="en-US" altLang="en-US" smtClean="0"/>
              <a:pPr/>
              <a:t>12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5781E0-3253-49F3-A79A-92E52E5CF8C0}" type="slidenum">
              <a:rPr lang="en-US" altLang="en-US" smtClean="0"/>
              <a:pPr/>
              <a:t>13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5781E0-3253-49F3-A79A-92E52E5CF8C0}" type="slidenum">
              <a:rPr lang="en-US" altLang="en-US" smtClean="0"/>
              <a:pPr/>
              <a:t>14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Heart image found at http://scjenkinsart.files.wordpress.com/2011/02/heart-graphic.jpg</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5781E0-3253-49F3-A79A-92E52E5CF8C0}" type="slidenum">
              <a:rPr lang="en-US" altLang="en-US" smtClean="0"/>
              <a:pPr/>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Heart image found at http://scjenkinsart.files.wordpress.com/2011/02/heart-graphic.jpg, Circulatory System image found at http://www.clker.com/cliparts/3/U/t/k/4/o/circulatory-system-no-labels-hi.png</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5781E0-3253-49F3-A79A-92E52E5CF8C0}" type="slidenum">
              <a:rPr lang="en-US" altLang="en-US" smtClean="0"/>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F207-7706-4847-BBEC-0929195F78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0F1A23-A52D-4B3E-A4AF-A12113C96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EB4520-96D7-4DBB-8C13-3FE6775AA703}"/>
              </a:ext>
            </a:extLst>
          </p:cNvPr>
          <p:cNvSpPr>
            <a:spLocks noGrp="1"/>
          </p:cNvSpPr>
          <p:nvPr>
            <p:ph type="dt" sz="half" idx="10"/>
          </p:nvPr>
        </p:nvSpPr>
        <p:spPr/>
        <p:txBody>
          <a:bodyPr/>
          <a:lstStyle/>
          <a:p>
            <a:fld id="{00155258-110D-4173-8AF5-6DF1F325B301}" type="datetimeFigureOut">
              <a:rPr lang="en-US" smtClean="0"/>
              <a:t>11/29/2021</a:t>
            </a:fld>
            <a:endParaRPr lang="en-US"/>
          </a:p>
        </p:txBody>
      </p:sp>
      <p:sp>
        <p:nvSpPr>
          <p:cNvPr id="5" name="Footer Placeholder 4">
            <a:extLst>
              <a:ext uri="{FF2B5EF4-FFF2-40B4-BE49-F238E27FC236}">
                <a16:creationId xmlns:a16="http://schemas.microsoft.com/office/drawing/2014/main" id="{99E72214-DA27-4C91-BC1C-775D67F84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EB892-B974-4BD8-BD2D-81B97392386B}"/>
              </a:ext>
            </a:extLst>
          </p:cNvPr>
          <p:cNvSpPr>
            <a:spLocks noGrp="1"/>
          </p:cNvSpPr>
          <p:nvPr>
            <p:ph type="sldNum" sz="quarter" idx="12"/>
          </p:nvPr>
        </p:nvSpPr>
        <p:spPr/>
        <p:txBody>
          <a:bodyPr/>
          <a:lstStyle/>
          <a:p>
            <a:fld id="{19D3729C-0E0A-4F92-80FE-2A786D9C4025}" type="slidenum">
              <a:rPr lang="en-US" smtClean="0"/>
              <a:t>‹#›</a:t>
            </a:fld>
            <a:endParaRPr lang="en-US"/>
          </a:p>
        </p:txBody>
      </p:sp>
    </p:spTree>
    <p:extLst>
      <p:ext uri="{BB962C8B-B14F-4D97-AF65-F5344CB8AC3E}">
        <p14:creationId xmlns:p14="http://schemas.microsoft.com/office/powerpoint/2010/main" val="213654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E789-DA82-4263-A135-F9810C9393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3A41CF-CCEC-41A3-B299-1EDC55A05F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139DB-7333-488B-97DD-E708D8FE06D5}"/>
              </a:ext>
            </a:extLst>
          </p:cNvPr>
          <p:cNvSpPr>
            <a:spLocks noGrp="1"/>
          </p:cNvSpPr>
          <p:nvPr>
            <p:ph type="dt" sz="half" idx="10"/>
          </p:nvPr>
        </p:nvSpPr>
        <p:spPr/>
        <p:txBody>
          <a:bodyPr/>
          <a:lstStyle/>
          <a:p>
            <a:fld id="{00155258-110D-4173-8AF5-6DF1F325B301}" type="datetimeFigureOut">
              <a:rPr lang="en-US" smtClean="0"/>
              <a:t>11/29/2021</a:t>
            </a:fld>
            <a:endParaRPr lang="en-US"/>
          </a:p>
        </p:txBody>
      </p:sp>
      <p:sp>
        <p:nvSpPr>
          <p:cNvPr id="5" name="Footer Placeholder 4">
            <a:extLst>
              <a:ext uri="{FF2B5EF4-FFF2-40B4-BE49-F238E27FC236}">
                <a16:creationId xmlns:a16="http://schemas.microsoft.com/office/drawing/2014/main" id="{36EC18F9-FFC1-4033-91D6-D809C7BFD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939A1-1BEC-4B24-9F6E-52FB26529407}"/>
              </a:ext>
            </a:extLst>
          </p:cNvPr>
          <p:cNvSpPr>
            <a:spLocks noGrp="1"/>
          </p:cNvSpPr>
          <p:nvPr>
            <p:ph type="sldNum" sz="quarter" idx="12"/>
          </p:nvPr>
        </p:nvSpPr>
        <p:spPr/>
        <p:txBody>
          <a:bodyPr/>
          <a:lstStyle/>
          <a:p>
            <a:fld id="{19D3729C-0E0A-4F92-80FE-2A786D9C4025}" type="slidenum">
              <a:rPr lang="en-US" smtClean="0"/>
              <a:t>‹#›</a:t>
            </a:fld>
            <a:endParaRPr lang="en-US"/>
          </a:p>
        </p:txBody>
      </p:sp>
    </p:spTree>
    <p:extLst>
      <p:ext uri="{BB962C8B-B14F-4D97-AF65-F5344CB8AC3E}">
        <p14:creationId xmlns:p14="http://schemas.microsoft.com/office/powerpoint/2010/main" val="303821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8E3B5-6D90-40DF-B789-8C7AC983D1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D659B3-8272-4DF3-B6C6-025974B187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F4CC0-6352-4C89-83D3-769062089871}"/>
              </a:ext>
            </a:extLst>
          </p:cNvPr>
          <p:cNvSpPr>
            <a:spLocks noGrp="1"/>
          </p:cNvSpPr>
          <p:nvPr>
            <p:ph type="dt" sz="half" idx="10"/>
          </p:nvPr>
        </p:nvSpPr>
        <p:spPr/>
        <p:txBody>
          <a:bodyPr/>
          <a:lstStyle/>
          <a:p>
            <a:fld id="{00155258-110D-4173-8AF5-6DF1F325B301}" type="datetimeFigureOut">
              <a:rPr lang="en-US" smtClean="0"/>
              <a:t>11/29/2021</a:t>
            </a:fld>
            <a:endParaRPr lang="en-US"/>
          </a:p>
        </p:txBody>
      </p:sp>
      <p:sp>
        <p:nvSpPr>
          <p:cNvPr id="5" name="Footer Placeholder 4">
            <a:extLst>
              <a:ext uri="{FF2B5EF4-FFF2-40B4-BE49-F238E27FC236}">
                <a16:creationId xmlns:a16="http://schemas.microsoft.com/office/drawing/2014/main" id="{FB74245C-3D8A-47C7-AD35-CCC89E24B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3722A-A383-4B19-A2ED-DC1D3F6A3BDC}"/>
              </a:ext>
            </a:extLst>
          </p:cNvPr>
          <p:cNvSpPr>
            <a:spLocks noGrp="1"/>
          </p:cNvSpPr>
          <p:nvPr>
            <p:ph type="sldNum" sz="quarter" idx="12"/>
          </p:nvPr>
        </p:nvSpPr>
        <p:spPr/>
        <p:txBody>
          <a:bodyPr/>
          <a:lstStyle/>
          <a:p>
            <a:fld id="{19D3729C-0E0A-4F92-80FE-2A786D9C4025}" type="slidenum">
              <a:rPr lang="en-US" smtClean="0"/>
              <a:t>‹#›</a:t>
            </a:fld>
            <a:endParaRPr lang="en-US"/>
          </a:p>
        </p:txBody>
      </p:sp>
    </p:spTree>
    <p:extLst>
      <p:ext uri="{BB962C8B-B14F-4D97-AF65-F5344CB8AC3E}">
        <p14:creationId xmlns:p14="http://schemas.microsoft.com/office/powerpoint/2010/main" val="157801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C68EF0-BA02-4B30-96D8-63A0A4643992}"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39163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372A-F256-40A0-B86E-9716C5FF3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97AAB-9EAA-4A40-B8E7-E2005E083C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23748-59E1-4B59-910F-203711A0A889}"/>
              </a:ext>
            </a:extLst>
          </p:cNvPr>
          <p:cNvSpPr>
            <a:spLocks noGrp="1"/>
          </p:cNvSpPr>
          <p:nvPr>
            <p:ph type="dt" sz="half" idx="10"/>
          </p:nvPr>
        </p:nvSpPr>
        <p:spPr/>
        <p:txBody>
          <a:bodyPr/>
          <a:lstStyle/>
          <a:p>
            <a:fld id="{00155258-110D-4173-8AF5-6DF1F325B301}" type="datetimeFigureOut">
              <a:rPr lang="en-US" smtClean="0"/>
              <a:t>11/29/2021</a:t>
            </a:fld>
            <a:endParaRPr lang="en-US"/>
          </a:p>
        </p:txBody>
      </p:sp>
      <p:sp>
        <p:nvSpPr>
          <p:cNvPr id="5" name="Footer Placeholder 4">
            <a:extLst>
              <a:ext uri="{FF2B5EF4-FFF2-40B4-BE49-F238E27FC236}">
                <a16:creationId xmlns:a16="http://schemas.microsoft.com/office/drawing/2014/main" id="{A2F1651F-7A66-4CB9-99B1-D3717A15E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34BBD-7B7C-4D20-8E46-C22EDDF4FA84}"/>
              </a:ext>
            </a:extLst>
          </p:cNvPr>
          <p:cNvSpPr>
            <a:spLocks noGrp="1"/>
          </p:cNvSpPr>
          <p:nvPr>
            <p:ph type="sldNum" sz="quarter" idx="12"/>
          </p:nvPr>
        </p:nvSpPr>
        <p:spPr/>
        <p:txBody>
          <a:bodyPr/>
          <a:lstStyle/>
          <a:p>
            <a:fld id="{19D3729C-0E0A-4F92-80FE-2A786D9C4025}" type="slidenum">
              <a:rPr lang="en-US" smtClean="0"/>
              <a:t>‹#›</a:t>
            </a:fld>
            <a:endParaRPr lang="en-US"/>
          </a:p>
        </p:txBody>
      </p:sp>
    </p:spTree>
    <p:extLst>
      <p:ext uri="{BB962C8B-B14F-4D97-AF65-F5344CB8AC3E}">
        <p14:creationId xmlns:p14="http://schemas.microsoft.com/office/powerpoint/2010/main" val="163274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4D1B-00C1-436E-AB9C-7D59A21103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23318A-3749-4252-8633-5EFF0A0BC7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0948C-3806-4689-ACD5-A362EC6B164F}"/>
              </a:ext>
            </a:extLst>
          </p:cNvPr>
          <p:cNvSpPr>
            <a:spLocks noGrp="1"/>
          </p:cNvSpPr>
          <p:nvPr>
            <p:ph type="dt" sz="half" idx="10"/>
          </p:nvPr>
        </p:nvSpPr>
        <p:spPr/>
        <p:txBody>
          <a:bodyPr/>
          <a:lstStyle/>
          <a:p>
            <a:fld id="{00155258-110D-4173-8AF5-6DF1F325B301}" type="datetimeFigureOut">
              <a:rPr lang="en-US" smtClean="0"/>
              <a:t>11/29/2021</a:t>
            </a:fld>
            <a:endParaRPr lang="en-US"/>
          </a:p>
        </p:txBody>
      </p:sp>
      <p:sp>
        <p:nvSpPr>
          <p:cNvPr id="5" name="Footer Placeholder 4">
            <a:extLst>
              <a:ext uri="{FF2B5EF4-FFF2-40B4-BE49-F238E27FC236}">
                <a16:creationId xmlns:a16="http://schemas.microsoft.com/office/drawing/2014/main" id="{D43CB148-8423-4C4F-A64A-D6663400B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8BADB-9373-4AE1-AA4B-B788BDE8C287}"/>
              </a:ext>
            </a:extLst>
          </p:cNvPr>
          <p:cNvSpPr>
            <a:spLocks noGrp="1"/>
          </p:cNvSpPr>
          <p:nvPr>
            <p:ph type="sldNum" sz="quarter" idx="12"/>
          </p:nvPr>
        </p:nvSpPr>
        <p:spPr/>
        <p:txBody>
          <a:bodyPr/>
          <a:lstStyle/>
          <a:p>
            <a:fld id="{19D3729C-0E0A-4F92-80FE-2A786D9C4025}" type="slidenum">
              <a:rPr lang="en-US" smtClean="0"/>
              <a:t>‹#›</a:t>
            </a:fld>
            <a:endParaRPr lang="en-US"/>
          </a:p>
        </p:txBody>
      </p:sp>
    </p:spTree>
    <p:extLst>
      <p:ext uri="{BB962C8B-B14F-4D97-AF65-F5344CB8AC3E}">
        <p14:creationId xmlns:p14="http://schemas.microsoft.com/office/powerpoint/2010/main" val="392162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C18D-E0BF-4F79-AD56-A409A3CAFE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1D135D-DF3F-4A7B-80CF-45B9BED01E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7688CD-2502-4601-97BB-9508610391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39D869-D71C-4902-9BD3-787FA516B946}"/>
              </a:ext>
            </a:extLst>
          </p:cNvPr>
          <p:cNvSpPr>
            <a:spLocks noGrp="1"/>
          </p:cNvSpPr>
          <p:nvPr>
            <p:ph type="dt" sz="half" idx="10"/>
          </p:nvPr>
        </p:nvSpPr>
        <p:spPr/>
        <p:txBody>
          <a:bodyPr/>
          <a:lstStyle/>
          <a:p>
            <a:fld id="{00155258-110D-4173-8AF5-6DF1F325B301}" type="datetimeFigureOut">
              <a:rPr lang="en-US" smtClean="0"/>
              <a:t>11/29/2021</a:t>
            </a:fld>
            <a:endParaRPr lang="en-US"/>
          </a:p>
        </p:txBody>
      </p:sp>
      <p:sp>
        <p:nvSpPr>
          <p:cNvPr id="6" name="Footer Placeholder 5">
            <a:extLst>
              <a:ext uri="{FF2B5EF4-FFF2-40B4-BE49-F238E27FC236}">
                <a16:creationId xmlns:a16="http://schemas.microsoft.com/office/drawing/2014/main" id="{A4DCFC40-5D35-4DB9-BE39-0DDC44070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C4C179-09BD-4CFE-AD3A-7683AF2416DF}"/>
              </a:ext>
            </a:extLst>
          </p:cNvPr>
          <p:cNvSpPr>
            <a:spLocks noGrp="1"/>
          </p:cNvSpPr>
          <p:nvPr>
            <p:ph type="sldNum" sz="quarter" idx="12"/>
          </p:nvPr>
        </p:nvSpPr>
        <p:spPr/>
        <p:txBody>
          <a:bodyPr/>
          <a:lstStyle/>
          <a:p>
            <a:fld id="{19D3729C-0E0A-4F92-80FE-2A786D9C4025}" type="slidenum">
              <a:rPr lang="en-US" smtClean="0"/>
              <a:t>‹#›</a:t>
            </a:fld>
            <a:endParaRPr lang="en-US"/>
          </a:p>
        </p:txBody>
      </p:sp>
    </p:spTree>
    <p:extLst>
      <p:ext uri="{BB962C8B-B14F-4D97-AF65-F5344CB8AC3E}">
        <p14:creationId xmlns:p14="http://schemas.microsoft.com/office/powerpoint/2010/main" val="402252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5AB1-9C0C-438F-9D17-E5CB3FD7EF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8994B3-48F1-419D-8504-6818174BBA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AF2560-2631-4B4D-93E8-C1DD611E59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90FF76-6BD7-448F-903F-F504F6ED3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148415-EA55-4A5B-9796-D0FB13DBC4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99EF3-C2C1-457B-A480-01745766C46A}"/>
              </a:ext>
            </a:extLst>
          </p:cNvPr>
          <p:cNvSpPr>
            <a:spLocks noGrp="1"/>
          </p:cNvSpPr>
          <p:nvPr>
            <p:ph type="dt" sz="half" idx="10"/>
          </p:nvPr>
        </p:nvSpPr>
        <p:spPr/>
        <p:txBody>
          <a:bodyPr/>
          <a:lstStyle/>
          <a:p>
            <a:fld id="{00155258-110D-4173-8AF5-6DF1F325B301}" type="datetimeFigureOut">
              <a:rPr lang="en-US" smtClean="0"/>
              <a:t>11/29/2021</a:t>
            </a:fld>
            <a:endParaRPr lang="en-US"/>
          </a:p>
        </p:txBody>
      </p:sp>
      <p:sp>
        <p:nvSpPr>
          <p:cNvPr id="8" name="Footer Placeholder 7">
            <a:extLst>
              <a:ext uri="{FF2B5EF4-FFF2-40B4-BE49-F238E27FC236}">
                <a16:creationId xmlns:a16="http://schemas.microsoft.com/office/drawing/2014/main" id="{8525A3AB-6F2E-469D-9547-5D4E0756D6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69C887-3B43-47A2-97B6-2F8A9EE2D96B}"/>
              </a:ext>
            </a:extLst>
          </p:cNvPr>
          <p:cNvSpPr>
            <a:spLocks noGrp="1"/>
          </p:cNvSpPr>
          <p:nvPr>
            <p:ph type="sldNum" sz="quarter" idx="12"/>
          </p:nvPr>
        </p:nvSpPr>
        <p:spPr/>
        <p:txBody>
          <a:bodyPr/>
          <a:lstStyle/>
          <a:p>
            <a:fld id="{19D3729C-0E0A-4F92-80FE-2A786D9C4025}" type="slidenum">
              <a:rPr lang="en-US" smtClean="0"/>
              <a:t>‹#›</a:t>
            </a:fld>
            <a:endParaRPr lang="en-US"/>
          </a:p>
        </p:txBody>
      </p:sp>
    </p:spTree>
    <p:extLst>
      <p:ext uri="{BB962C8B-B14F-4D97-AF65-F5344CB8AC3E}">
        <p14:creationId xmlns:p14="http://schemas.microsoft.com/office/powerpoint/2010/main" val="153797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6376-F332-4F37-A24D-061E108FB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10DA03-A3B1-4739-B8DD-5CFC4BC379ED}"/>
              </a:ext>
            </a:extLst>
          </p:cNvPr>
          <p:cNvSpPr>
            <a:spLocks noGrp="1"/>
          </p:cNvSpPr>
          <p:nvPr>
            <p:ph type="dt" sz="half" idx="10"/>
          </p:nvPr>
        </p:nvSpPr>
        <p:spPr/>
        <p:txBody>
          <a:bodyPr/>
          <a:lstStyle/>
          <a:p>
            <a:fld id="{00155258-110D-4173-8AF5-6DF1F325B301}" type="datetimeFigureOut">
              <a:rPr lang="en-US" smtClean="0"/>
              <a:t>11/29/2021</a:t>
            </a:fld>
            <a:endParaRPr lang="en-US"/>
          </a:p>
        </p:txBody>
      </p:sp>
      <p:sp>
        <p:nvSpPr>
          <p:cNvPr id="4" name="Footer Placeholder 3">
            <a:extLst>
              <a:ext uri="{FF2B5EF4-FFF2-40B4-BE49-F238E27FC236}">
                <a16:creationId xmlns:a16="http://schemas.microsoft.com/office/drawing/2014/main" id="{D2C58121-5846-427A-B3CA-FD817534AF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FB6446-1591-4715-B4DD-12A4B5BE36BA}"/>
              </a:ext>
            </a:extLst>
          </p:cNvPr>
          <p:cNvSpPr>
            <a:spLocks noGrp="1"/>
          </p:cNvSpPr>
          <p:nvPr>
            <p:ph type="sldNum" sz="quarter" idx="12"/>
          </p:nvPr>
        </p:nvSpPr>
        <p:spPr/>
        <p:txBody>
          <a:bodyPr/>
          <a:lstStyle/>
          <a:p>
            <a:fld id="{19D3729C-0E0A-4F92-80FE-2A786D9C4025}" type="slidenum">
              <a:rPr lang="en-US" smtClean="0"/>
              <a:t>‹#›</a:t>
            </a:fld>
            <a:endParaRPr lang="en-US"/>
          </a:p>
        </p:txBody>
      </p:sp>
    </p:spTree>
    <p:extLst>
      <p:ext uri="{BB962C8B-B14F-4D97-AF65-F5344CB8AC3E}">
        <p14:creationId xmlns:p14="http://schemas.microsoft.com/office/powerpoint/2010/main" val="4318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68832-7145-43C1-A3D2-394FE21BC412}"/>
              </a:ext>
            </a:extLst>
          </p:cNvPr>
          <p:cNvSpPr>
            <a:spLocks noGrp="1"/>
          </p:cNvSpPr>
          <p:nvPr>
            <p:ph type="dt" sz="half" idx="10"/>
          </p:nvPr>
        </p:nvSpPr>
        <p:spPr/>
        <p:txBody>
          <a:bodyPr/>
          <a:lstStyle/>
          <a:p>
            <a:fld id="{00155258-110D-4173-8AF5-6DF1F325B301}" type="datetimeFigureOut">
              <a:rPr lang="en-US" smtClean="0"/>
              <a:t>11/29/2021</a:t>
            </a:fld>
            <a:endParaRPr lang="en-US"/>
          </a:p>
        </p:txBody>
      </p:sp>
      <p:sp>
        <p:nvSpPr>
          <p:cNvPr id="3" name="Footer Placeholder 2">
            <a:extLst>
              <a:ext uri="{FF2B5EF4-FFF2-40B4-BE49-F238E27FC236}">
                <a16:creationId xmlns:a16="http://schemas.microsoft.com/office/drawing/2014/main" id="{70C2DB4A-DA37-4112-82BC-E83342BF8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9F1C3E-53A7-4547-A4E0-D93CDE9ED12B}"/>
              </a:ext>
            </a:extLst>
          </p:cNvPr>
          <p:cNvSpPr>
            <a:spLocks noGrp="1"/>
          </p:cNvSpPr>
          <p:nvPr>
            <p:ph type="sldNum" sz="quarter" idx="12"/>
          </p:nvPr>
        </p:nvSpPr>
        <p:spPr/>
        <p:txBody>
          <a:bodyPr/>
          <a:lstStyle/>
          <a:p>
            <a:fld id="{19D3729C-0E0A-4F92-80FE-2A786D9C4025}" type="slidenum">
              <a:rPr lang="en-US" smtClean="0"/>
              <a:t>‹#›</a:t>
            </a:fld>
            <a:endParaRPr lang="en-US"/>
          </a:p>
        </p:txBody>
      </p:sp>
    </p:spTree>
    <p:extLst>
      <p:ext uri="{BB962C8B-B14F-4D97-AF65-F5344CB8AC3E}">
        <p14:creationId xmlns:p14="http://schemas.microsoft.com/office/powerpoint/2010/main" val="292161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592B-C530-4033-BC72-5A242A4E9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D470F-92C2-4CA4-BA51-0C83C104B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5332CD-A639-404A-B212-C028FF92E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F3FAA-035B-46A2-80A9-AF8836DF5A99}"/>
              </a:ext>
            </a:extLst>
          </p:cNvPr>
          <p:cNvSpPr>
            <a:spLocks noGrp="1"/>
          </p:cNvSpPr>
          <p:nvPr>
            <p:ph type="dt" sz="half" idx="10"/>
          </p:nvPr>
        </p:nvSpPr>
        <p:spPr/>
        <p:txBody>
          <a:bodyPr/>
          <a:lstStyle/>
          <a:p>
            <a:fld id="{00155258-110D-4173-8AF5-6DF1F325B301}" type="datetimeFigureOut">
              <a:rPr lang="en-US" smtClean="0"/>
              <a:t>11/29/2021</a:t>
            </a:fld>
            <a:endParaRPr lang="en-US"/>
          </a:p>
        </p:txBody>
      </p:sp>
      <p:sp>
        <p:nvSpPr>
          <p:cNvPr id="6" name="Footer Placeholder 5">
            <a:extLst>
              <a:ext uri="{FF2B5EF4-FFF2-40B4-BE49-F238E27FC236}">
                <a16:creationId xmlns:a16="http://schemas.microsoft.com/office/drawing/2014/main" id="{ABF983AD-9C14-430C-8D56-3FA003AE7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51E832-8ABD-4EBB-926C-D48A4F82C216}"/>
              </a:ext>
            </a:extLst>
          </p:cNvPr>
          <p:cNvSpPr>
            <a:spLocks noGrp="1"/>
          </p:cNvSpPr>
          <p:nvPr>
            <p:ph type="sldNum" sz="quarter" idx="12"/>
          </p:nvPr>
        </p:nvSpPr>
        <p:spPr/>
        <p:txBody>
          <a:bodyPr/>
          <a:lstStyle/>
          <a:p>
            <a:fld id="{19D3729C-0E0A-4F92-80FE-2A786D9C4025}" type="slidenum">
              <a:rPr lang="en-US" smtClean="0"/>
              <a:t>‹#›</a:t>
            </a:fld>
            <a:endParaRPr lang="en-US"/>
          </a:p>
        </p:txBody>
      </p:sp>
    </p:spTree>
    <p:extLst>
      <p:ext uri="{BB962C8B-B14F-4D97-AF65-F5344CB8AC3E}">
        <p14:creationId xmlns:p14="http://schemas.microsoft.com/office/powerpoint/2010/main" val="23392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49D1-8A2D-46F1-9D4D-5C338DF789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60376-71A8-4393-8D9F-F8A888828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9D6FD5-D4E2-412E-882E-F993144F5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0E1773-CB12-4CBC-8924-37D674B0F6EA}"/>
              </a:ext>
            </a:extLst>
          </p:cNvPr>
          <p:cNvSpPr>
            <a:spLocks noGrp="1"/>
          </p:cNvSpPr>
          <p:nvPr>
            <p:ph type="dt" sz="half" idx="10"/>
          </p:nvPr>
        </p:nvSpPr>
        <p:spPr/>
        <p:txBody>
          <a:bodyPr/>
          <a:lstStyle/>
          <a:p>
            <a:fld id="{00155258-110D-4173-8AF5-6DF1F325B301}" type="datetimeFigureOut">
              <a:rPr lang="en-US" smtClean="0"/>
              <a:t>11/29/2021</a:t>
            </a:fld>
            <a:endParaRPr lang="en-US"/>
          </a:p>
        </p:txBody>
      </p:sp>
      <p:sp>
        <p:nvSpPr>
          <p:cNvPr id="6" name="Footer Placeholder 5">
            <a:extLst>
              <a:ext uri="{FF2B5EF4-FFF2-40B4-BE49-F238E27FC236}">
                <a16:creationId xmlns:a16="http://schemas.microsoft.com/office/drawing/2014/main" id="{4ABE689A-476F-4207-B408-5341A86E6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33CF1-A5E1-4935-BD0D-4858C6DAE48A}"/>
              </a:ext>
            </a:extLst>
          </p:cNvPr>
          <p:cNvSpPr>
            <a:spLocks noGrp="1"/>
          </p:cNvSpPr>
          <p:nvPr>
            <p:ph type="sldNum" sz="quarter" idx="12"/>
          </p:nvPr>
        </p:nvSpPr>
        <p:spPr/>
        <p:txBody>
          <a:bodyPr/>
          <a:lstStyle/>
          <a:p>
            <a:fld id="{19D3729C-0E0A-4F92-80FE-2A786D9C4025}" type="slidenum">
              <a:rPr lang="en-US" smtClean="0"/>
              <a:t>‹#›</a:t>
            </a:fld>
            <a:endParaRPr lang="en-US"/>
          </a:p>
        </p:txBody>
      </p:sp>
    </p:spTree>
    <p:extLst>
      <p:ext uri="{BB962C8B-B14F-4D97-AF65-F5344CB8AC3E}">
        <p14:creationId xmlns:p14="http://schemas.microsoft.com/office/powerpoint/2010/main" val="147272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ECB9B2-CD4B-4515-948B-AD0CD701A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92A2CE-46AE-48FA-9DE8-A770A72D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11C3A-93B7-41A6-8FCC-E40AABAB85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55258-110D-4173-8AF5-6DF1F325B301}" type="datetimeFigureOut">
              <a:rPr lang="en-US" smtClean="0"/>
              <a:t>11/29/2021</a:t>
            </a:fld>
            <a:endParaRPr lang="en-US"/>
          </a:p>
        </p:txBody>
      </p:sp>
      <p:sp>
        <p:nvSpPr>
          <p:cNvPr id="5" name="Footer Placeholder 4">
            <a:extLst>
              <a:ext uri="{FF2B5EF4-FFF2-40B4-BE49-F238E27FC236}">
                <a16:creationId xmlns:a16="http://schemas.microsoft.com/office/drawing/2014/main" id="{73A6BB18-4B75-4D7D-ACD7-300D25DA37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525B2-BB8C-4258-9FC4-AA2AEC9A7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3729C-0E0A-4F92-80FE-2A786D9C4025}" type="slidenum">
              <a:rPr lang="en-US" smtClean="0"/>
              <a:t>‹#›</a:t>
            </a:fld>
            <a:endParaRPr lang="en-US"/>
          </a:p>
        </p:txBody>
      </p:sp>
    </p:spTree>
    <p:extLst>
      <p:ext uri="{BB962C8B-B14F-4D97-AF65-F5344CB8AC3E}">
        <p14:creationId xmlns:p14="http://schemas.microsoft.com/office/powerpoint/2010/main" val="225687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5.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microsoft.com/office/2007/relationships/hdphoto" Target="../media/hdphoto4.wdp"/><Relationship Id="rId12"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png"/><Relationship Id="rId11" Type="http://schemas.microsoft.com/office/2007/relationships/hdphoto" Target="../media/hdphoto5.wdp"/><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jpeg"/><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bonemuscleskinreview/specialized%20cells%20and%20tissue.asx" TargetMode="External"/><Relationship Id="rId7" Type="http://schemas.openxmlformats.org/officeDocument/2006/relationships/hyperlink" Target="../../bonemuscleskinreview/bone%20cells%2013%20secs.as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bonemuscleskinreview/5-bones%20light%20and%20strong.asx" TargetMode="External"/><Relationship Id="rId10" Type="http://schemas.openxmlformats.org/officeDocument/2006/relationships/image" Target="../media/image8.PNG"/><Relationship Id="rId4" Type="http://schemas.openxmlformats.org/officeDocument/2006/relationships/image" Target="../media/image22.jpeg"/><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www.youtube.com/watch?v=PRnK4ys8vm4"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bc.com/news/health-1404767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75252580-8415-4DEC-90E7-96AB25337960}"/>
              </a:ext>
            </a:extLst>
          </p:cNvPr>
          <p:cNvSpPr>
            <a:spLocks noGrp="1"/>
          </p:cNvSpPr>
          <p:nvPr>
            <p:ph type="title"/>
          </p:nvPr>
        </p:nvSpPr>
        <p:spPr>
          <a:xfrm>
            <a:off x="838201" y="168813"/>
            <a:ext cx="5393360" cy="1080214"/>
          </a:xfrm>
        </p:spPr>
        <p:txBody>
          <a:bodyPr>
            <a:normAutofit fontScale="90000"/>
          </a:bodyPr>
          <a:lstStyle/>
          <a:p>
            <a:r>
              <a:rPr lang="en-US" dirty="0"/>
              <a:t>Intervention Weekly Essay Topic</a:t>
            </a:r>
          </a:p>
        </p:txBody>
      </p:sp>
      <p:sp>
        <p:nvSpPr>
          <p:cNvPr id="73" name="Freeform: Shape 72">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D3455E6B-B502-4DA5-B4AA-9590C77F8FF2}"/>
              </a:ext>
            </a:extLst>
          </p:cNvPr>
          <p:cNvSpPr>
            <a:spLocks noGrp="1"/>
          </p:cNvSpPr>
          <p:nvPr>
            <p:ph idx="1"/>
          </p:nvPr>
        </p:nvSpPr>
        <p:spPr>
          <a:xfrm>
            <a:off x="311422" y="1825625"/>
            <a:ext cx="5920139" cy="4351338"/>
          </a:xfrm>
        </p:spPr>
        <p:txBody>
          <a:bodyPr>
            <a:normAutofit/>
          </a:bodyPr>
          <a:lstStyle/>
          <a:p>
            <a:pPr marL="0" indent="0">
              <a:buNone/>
            </a:pPr>
            <a:r>
              <a:rPr lang="en-US" sz="3200" dirty="0">
                <a:effectLst/>
                <a:latin typeface="Times New Roman" panose="02020603050405020304" pitchFamily="18" charset="0"/>
              </a:rPr>
              <a:t>Your principal wants to invite a celebrity speaker to your school. Think about the celebrity you would choose to have speak; then, write a letter to persuade your principal to invite this person. Be sure to include convincing reasons and details to support your choice.</a:t>
            </a:r>
            <a:endParaRPr lang="en-US" sz="3200" dirty="0"/>
          </a:p>
        </p:txBody>
      </p:sp>
      <p:sp>
        <p:nvSpPr>
          <p:cNvPr id="75" name="Oval 74">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Keynote Speaker Stock Illustrations – 111 Keynote Speaker Stock  Illustrations, Vectors &amp; Clipart - Dreamstime">
            <a:extLst>
              <a:ext uri="{FF2B5EF4-FFF2-40B4-BE49-F238E27FC236}">
                <a16:creationId xmlns:a16="http://schemas.microsoft.com/office/drawing/2014/main" id="{9DEE3928-C64A-4600-B474-61B27171B4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81" name="Straight Connector 80">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3" name="Freeform: Shape 82">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71212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19800" y="5257800"/>
            <a:ext cx="4648200" cy="1600200"/>
          </a:xfrm>
        </p:spPr>
        <p:txBody>
          <a:bodyPr/>
          <a:lstStyle/>
          <a:p>
            <a:pPr eaLnBrk="1" hangingPunct="1">
              <a:defRPr/>
            </a:pPr>
            <a:r>
              <a:rPr lang="en-US" dirty="0"/>
              <a:t>Levels of Organization</a:t>
            </a:r>
          </a:p>
        </p:txBody>
      </p:sp>
      <p:grpSp>
        <p:nvGrpSpPr>
          <p:cNvPr id="10" name="Group 9"/>
          <p:cNvGrpSpPr/>
          <p:nvPr/>
        </p:nvGrpSpPr>
        <p:grpSpPr>
          <a:xfrm>
            <a:off x="5822265" y="1"/>
            <a:ext cx="2884386" cy="2037047"/>
            <a:chOff x="1416956" y="4483696"/>
            <a:chExt cx="2884386" cy="2037047"/>
          </a:xfrm>
        </p:grpSpPr>
        <p:sp>
          <p:nvSpPr>
            <p:cNvPr id="3" name="Freeform 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lock Arc 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Rectangle 3"/>
          <p:cNvSpPr>
            <a:spLocks noGrp="1" noChangeArrowheads="1"/>
          </p:cNvSpPr>
          <p:nvPr>
            <p:ph sz="quarter" idx="13"/>
          </p:nvPr>
        </p:nvSpPr>
        <p:spPr>
          <a:xfrm>
            <a:off x="1981200" y="734639"/>
            <a:ext cx="8229600" cy="4114800"/>
          </a:xfrm>
        </p:spPr>
        <p:txBody>
          <a:bodyPr>
            <a:normAutofit fontScale="92500" lnSpcReduction="20000"/>
          </a:bodyPr>
          <a:lstStyle/>
          <a:p>
            <a:pPr marL="365760" lvl="1" indent="0">
              <a:buNone/>
              <a:defRPr/>
            </a:pPr>
            <a:r>
              <a:rPr lang="en-US" sz="6500" dirty="0">
                <a:latin typeface="Showcard Gothic" panose="04020904020102020604" pitchFamily="82" charset="0"/>
              </a:rPr>
              <a:t>TISSUES</a:t>
            </a:r>
            <a:br>
              <a:rPr lang="en-US" sz="4000" dirty="0"/>
            </a:br>
            <a:br>
              <a:rPr lang="en-US" sz="4000" dirty="0"/>
            </a:br>
            <a:endParaRPr lang="en-US" sz="4000" dirty="0"/>
          </a:p>
          <a:p>
            <a:pPr lvl="1">
              <a:lnSpc>
                <a:spcPct val="90000"/>
              </a:lnSpc>
              <a:defRPr/>
            </a:pPr>
            <a:r>
              <a:rPr lang="en-US" sz="4000" dirty="0">
                <a:solidFill>
                  <a:srgbClr val="FF0000"/>
                </a:solidFill>
              </a:rPr>
              <a:t>A group of cells connected together that all do the same thing</a:t>
            </a:r>
          </a:p>
          <a:p>
            <a:pPr lvl="1">
              <a:lnSpc>
                <a:spcPct val="90000"/>
              </a:lnSpc>
              <a:defRPr/>
            </a:pPr>
            <a:r>
              <a:rPr lang="en-US" sz="4000" dirty="0"/>
              <a:t>Examples: muscle tissue, epithelial tissue, nervous tissue, &amp; connective tissue</a:t>
            </a:r>
          </a:p>
        </p:txBody>
      </p:sp>
      <p:pic>
        <p:nvPicPr>
          <p:cNvPr id="14" name="Picture 13" descr="Diagram, text&#10;&#10;Description automatically generated">
            <a:extLst>
              <a:ext uri="{FF2B5EF4-FFF2-40B4-BE49-F238E27FC236}">
                <a16:creationId xmlns:a16="http://schemas.microsoft.com/office/drawing/2014/main" id="{A2FC6D8D-851C-45D3-BCD0-DFC89EB92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469" y="0"/>
            <a:ext cx="3148636" cy="1780608"/>
          </a:xfrm>
          <a:prstGeom prst="rect">
            <a:avLst/>
          </a:prstGeom>
        </p:spPr>
      </p:pic>
    </p:spTree>
    <p:extLst>
      <p:ext uri="{BB962C8B-B14F-4D97-AF65-F5344CB8AC3E}">
        <p14:creationId xmlns:p14="http://schemas.microsoft.com/office/powerpoint/2010/main" val="3849157648"/>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19800" y="5257800"/>
            <a:ext cx="4648200" cy="1600200"/>
          </a:xfrm>
        </p:spPr>
        <p:txBody>
          <a:bodyPr/>
          <a:lstStyle/>
          <a:p>
            <a:pPr eaLnBrk="1" hangingPunct="1">
              <a:defRPr/>
            </a:pPr>
            <a:r>
              <a:rPr lang="en-US" dirty="0"/>
              <a:t>Levels of Organization</a:t>
            </a:r>
          </a:p>
        </p:txBody>
      </p:sp>
      <p:sp>
        <p:nvSpPr>
          <p:cNvPr id="7171" name="Rectangle 3"/>
          <p:cNvSpPr>
            <a:spLocks noGrp="1" noChangeArrowheads="1"/>
          </p:cNvSpPr>
          <p:nvPr>
            <p:ph sz="quarter" idx="13"/>
          </p:nvPr>
        </p:nvSpPr>
        <p:spPr>
          <a:xfrm>
            <a:off x="1981200" y="734639"/>
            <a:ext cx="8229600" cy="4114800"/>
          </a:xfrm>
        </p:spPr>
        <p:txBody>
          <a:bodyPr>
            <a:normAutofit fontScale="92500" lnSpcReduction="20000"/>
          </a:bodyPr>
          <a:lstStyle/>
          <a:p>
            <a:pPr marL="365760" lvl="1" indent="0">
              <a:buNone/>
              <a:defRPr/>
            </a:pPr>
            <a:r>
              <a:rPr lang="en-US" sz="6500" dirty="0">
                <a:latin typeface="Showcard Gothic" panose="04020904020102020604" pitchFamily="82" charset="0"/>
              </a:rPr>
              <a:t>TISSUES</a:t>
            </a:r>
            <a:br>
              <a:rPr lang="en-US" sz="4000" dirty="0"/>
            </a:br>
            <a:br>
              <a:rPr lang="en-US" sz="4000" dirty="0"/>
            </a:br>
            <a:endParaRPr lang="en-US" sz="4000" dirty="0"/>
          </a:p>
          <a:p>
            <a:pPr lvl="1">
              <a:lnSpc>
                <a:spcPct val="90000"/>
              </a:lnSpc>
              <a:defRPr/>
            </a:pPr>
            <a:r>
              <a:rPr lang="en-US" sz="4000" dirty="0"/>
              <a:t>A group of cells connected together that all do the same thing</a:t>
            </a:r>
          </a:p>
          <a:p>
            <a:pPr lvl="1">
              <a:lnSpc>
                <a:spcPct val="90000"/>
              </a:lnSpc>
              <a:defRPr/>
            </a:pPr>
            <a:r>
              <a:rPr lang="en-US" sz="4000" dirty="0"/>
              <a:t>Examples: muscle tissue, epithelial tissue, nervous tissue, &amp; connective tissue</a:t>
            </a:r>
          </a:p>
        </p:txBody>
      </p:sp>
      <p:grpSp>
        <p:nvGrpSpPr>
          <p:cNvPr id="10" name="Group 9"/>
          <p:cNvGrpSpPr>
            <a:grpSpLocks noChangeAspect="1"/>
          </p:cNvGrpSpPr>
          <p:nvPr/>
        </p:nvGrpSpPr>
        <p:grpSpPr>
          <a:xfrm>
            <a:off x="6550668" y="486907"/>
            <a:ext cx="1442192" cy="1018524"/>
            <a:chOff x="1416956" y="4483696"/>
            <a:chExt cx="2884386" cy="2037047"/>
          </a:xfrm>
        </p:grpSpPr>
        <p:sp>
          <p:nvSpPr>
            <p:cNvPr id="3" name="Freeform 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lock Arc 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p:cNvGrpSpPr>
            <a:grpSpLocks noChangeAspect="1"/>
          </p:cNvGrpSpPr>
          <p:nvPr/>
        </p:nvGrpSpPr>
        <p:grpSpPr>
          <a:xfrm>
            <a:off x="6416494" y="-201007"/>
            <a:ext cx="1442192" cy="1018524"/>
            <a:chOff x="1416956" y="4483696"/>
            <a:chExt cx="2884386" cy="2037047"/>
          </a:xfrm>
        </p:grpSpPr>
        <p:sp>
          <p:nvSpPr>
            <p:cNvPr id="25" name="Freeform 2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Block Arc 2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lock Arc 2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lock Arc 2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 Arc 3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lock Arc 3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p:cNvGrpSpPr>
            <a:grpSpLocks noChangeAspect="1"/>
          </p:cNvGrpSpPr>
          <p:nvPr/>
        </p:nvGrpSpPr>
        <p:grpSpPr>
          <a:xfrm>
            <a:off x="7672929" y="-117622"/>
            <a:ext cx="1442192" cy="1018524"/>
            <a:chOff x="1416956" y="4483696"/>
            <a:chExt cx="2884386" cy="2037047"/>
          </a:xfrm>
        </p:grpSpPr>
        <p:sp>
          <p:nvSpPr>
            <p:cNvPr id="35" name="Freeform 3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lock Arc 3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lock Arc 3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lock Arc 3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Block Arc 4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Block Arc 4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a:grpSpLocks noChangeAspect="1"/>
          </p:cNvGrpSpPr>
          <p:nvPr/>
        </p:nvGrpSpPr>
        <p:grpSpPr>
          <a:xfrm>
            <a:off x="7732001" y="650886"/>
            <a:ext cx="1442192" cy="1018524"/>
            <a:chOff x="1416956" y="4483696"/>
            <a:chExt cx="2884386" cy="2037047"/>
          </a:xfrm>
        </p:grpSpPr>
        <p:sp>
          <p:nvSpPr>
            <p:cNvPr id="45" name="Freeform 4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Block Arc 4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Block Arc 4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lock Arc 4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val 4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Block Arc 5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Block Arc 5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53"/>
          <p:cNvGrpSpPr>
            <a:grpSpLocks noChangeAspect="1"/>
          </p:cNvGrpSpPr>
          <p:nvPr/>
        </p:nvGrpSpPr>
        <p:grpSpPr>
          <a:xfrm>
            <a:off x="5393605" y="318713"/>
            <a:ext cx="1442192" cy="1018524"/>
            <a:chOff x="1416956" y="4483696"/>
            <a:chExt cx="2884386" cy="2037047"/>
          </a:xfrm>
        </p:grpSpPr>
        <p:sp>
          <p:nvSpPr>
            <p:cNvPr id="55" name="Freeform 5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Block Arc 5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Block Arc 5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Block Arc 5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Oval 5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lock Arc 6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Block Arc 6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63"/>
          <p:cNvGrpSpPr>
            <a:grpSpLocks noChangeAspect="1"/>
          </p:cNvGrpSpPr>
          <p:nvPr/>
        </p:nvGrpSpPr>
        <p:grpSpPr>
          <a:xfrm>
            <a:off x="5538572" y="1091585"/>
            <a:ext cx="1442192" cy="1018524"/>
            <a:chOff x="1416956" y="4483696"/>
            <a:chExt cx="2884386" cy="2037047"/>
          </a:xfrm>
        </p:grpSpPr>
        <p:sp>
          <p:nvSpPr>
            <p:cNvPr id="65" name="Freeform 6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Block Arc 6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Block Arc 6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Block Arc 6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6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Block Arc 7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Block Arc 7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 name="Group 73"/>
          <p:cNvGrpSpPr>
            <a:grpSpLocks noChangeAspect="1"/>
          </p:cNvGrpSpPr>
          <p:nvPr/>
        </p:nvGrpSpPr>
        <p:grpSpPr>
          <a:xfrm>
            <a:off x="6734170" y="1209907"/>
            <a:ext cx="1442192" cy="1018524"/>
            <a:chOff x="1416956" y="4483696"/>
            <a:chExt cx="2884386" cy="2037047"/>
          </a:xfrm>
        </p:grpSpPr>
        <p:sp>
          <p:nvSpPr>
            <p:cNvPr id="75" name="Freeform 7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Block Arc 7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Block Arc 7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Block Arc 7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Oval 7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Block Arc 8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Block Arc 8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83"/>
          <p:cNvGrpSpPr>
            <a:grpSpLocks noChangeAspect="1"/>
          </p:cNvGrpSpPr>
          <p:nvPr/>
        </p:nvGrpSpPr>
        <p:grpSpPr>
          <a:xfrm>
            <a:off x="8854262" y="49874"/>
            <a:ext cx="1442192" cy="1018524"/>
            <a:chOff x="1416956" y="4483696"/>
            <a:chExt cx="2884386" cy="2037047"/>
          </a:xfrm>
        </p:grpSpPr>
        <p:sp>
          <p:nvSpPr>
            <p:cNvPr id="85" name="Freeform 8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Block Arc 8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Block Arc 8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Block Arc 8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8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Block Arc 9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Block Arc 9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4" name="Group 93"/>
          <p:cNvGrpSpPr>
            <a:grpSpLocks noChangeAspect="1"/>
          </p:cNvGrpSpPr>
          <p:nvPr/>
        </p:nvGrpSpPr>
        <p:grpSpPr>
          <a:xfrm>
            <a:off x="8885320" y="775356"/>
            <a:ext cx="1442192" cy="1018524"/>
            <a:chOff x="1416956" y="4483696"/>
            <a:chExt cx="2884386" cy="2037047"/>
          </a:xfrm>
        </p:grpSpPr>
        <p:sp>
          <p:nvSpPr>
            <p:cNvPr id="95" name="Freeform 9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Block Arc 9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Block Arc 9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Block Arc 9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Block Arc 10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Block Arc 10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4" name="Group 103"/>
          <p:cNvGrpSpPr>
            <a:grpSpLocks noChangeAspect="1"/>
          </p:cNvGrpSpPr>
          <p:nvPr/>
        </p:nvGrpSpPr>
        <p:grpSpPr>
          <a:xfrm>
            <a:off x="7934554" y="1216055"/>
            <a:ext cx="1442192" cy="1018524"/>
            <a:chOff x="1416956" y="4483696"/>
            <a:chExt cx="2884386" cy="2037047"/>
          </a:xfrm>
        </p:grpSpPr>
        <p:sp>
          <p:nvSpPr>
            <p:cNvPr id="105" name="Freeform 10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Block Arc 10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Block Arc 10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Block Arc 10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Oval 10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Block Arc 11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Block Arc 11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14" name="Picture 113" descr="Diagram, text&#10;&#10;Description automatically generated">
            <a:extLst>
              <a:ext uri="{FF2B5EF4-FFF2-40B4-BE49-F238E27FC236}">
                <a16:creationId xmlns:a16="http://schemas.microsoft.com/office/drawing/2014/main" id="{DDC431AE-DB5C-49EC-8BFA-829CBC6F1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374" y="-71745"/>
            <a:ext cx="1878626" cy="1780608"/>
          </a:xfrm>
          <a:prstGeom prst="rect">
            <a:avLst/>
          </a:prstGeom>
        </p:spPr>
      </p:pic>
    </p:spTree>
    <p:extLst>
      <p:ext uri="{BB962C8B-B14F-4D97-AF65-F5344CB8AC3E}">
        <p14:creationId xmlns:p14="http://schemas.microsoft.com/office/powerpoint/2010/main" val="2600733497"/>
      </p:ext>
    </p:extLst>
  </p:cSld>
  <p:clrMapOvr>
    <a:masterClrMapping/>
  </p:clrMapOvr>
  <mc:AlternateContent xmlns:mc="http://schemas.openxmlformats.org/markup-compatibility/2006" xmlns:p14="http://schemas.microsoft.com/office/powerpoint/2010/main">
    <mc:Choice Requires="p14">
      <p:transition spd="slow" p14:dur="1500" advClick="0" advTm="8000">
        <p:split orient="vert"/>
      </p:transition>
    </mc:Choice>
    <mc:Fallback xmlns="">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1000"/>
                                        <p:tgtEl>
                                          <p:spTgt spid="64"/>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1000"/>
                                        <p:tgtEl>
                                          <p:spTgt spid="74"/>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150290" y="5257800"/>
            <a:ext cx="3517709" cy="1600200"/>
          </a:xfrm>
        </p:spPr>
        <p:txBody>
          <a:bodyPr/>
          <a:lstStyle/>
          <a:p>
            <a:pPr eaLnBrk="1" hangingPunct="1">
              <a:defRPr/>
            </a:pPr>
            <a:r>
              <a:rPr lang="en-US" dirty="0"/>
              <a:t>Levels of Organization</a:t>
            </a:r>
          </a:p>
        </p:txBody>
      </p:sp>
      <p:sp>
        <p:nvSpPr>
          <p:cNvPr id="7171" name="Rectangle 3"/>
          <p:cNvSpPr>
            <a:spLocks noGrp="1" noChangeArrowheads="1"/>
          </p:cNvSpPr>
          <p:nvPr>
            <p:ph sz="quarter" idx="13"/>
          </p:nvPr>
        </p:nvSpPr>
        <p:spPr>
          <a:xfrm>
            <a:off x="1981200" y="734639"/>
            <a:ext cx="8229600" cy="4114800"/>
          </a:xfrm>
        </p:spPr>
        <p:txBody>
          <a:bodyPr>
            <a:normAutofit fontScale="92500" lnSpcReduction="20000"/>
          </a:bodyPr>
          <a:lstStyle/>
          <a:p>
            <a:pPr marL="365760" lvl="1" indent="0">
              <a:buNone/>
              <a:defRPr/>
            </a:pPr>
            <a:r>
              <a:rPr lang="en-US" sz="6500" dirty="0">
                <a:latin typeface="Showcard Gothic" panose="04020904020102020604" pitchFamily="82" charset="0"/>
              </a:rPr>
              <a:t>TISSUES</a:t>
            </a:r>
            <a:br>
              <a:rPr lang="en-US" sz="4000" dirty="0"/>
            </a:br>
            <a:br>
              <a:rPr lang="en-US" sz="4000" dirty="0"/>
            </a:br>
            <a:endParaRPr lang="en-US" sz="4000" dirty="0"/>
          </a:p>
          <a:p>
            <a:pPr lvl="1">
              <a:lnSpc>
                <a:spcPct val="90000"/>
              </a:lnSpc>
              <a:defRPr/>
            </a:pPr>
            <a:r>
              <a:rPr lang="en-US" sz="4000" dirty="0"/>
              <a:t>A group of cells connected together that all do the same thing</a:t>
            </a:r>
          </a:p>
          <a:p>
            <a:pPr lvl="1">
              <a:lnSpc>
                <a:spcPct val="90000"/>
              </a:lnSpc>
              <a:defRPr/>
            </a:pPr>
            <a:r>
              <a:rPr lang="en-US" sz="4000" dirty="0">
                <a:solidFill>
                  <a:srgbClr val="FF0000"/>
                </a:solidFill>
              </a:rPr>
              <a:t>Examples: muscle tissue, epithelial tissue, nervous tissue, &amp; connective tissue</a:t>
            </a:r>
          </a:p>
        </p:txBody>
      </p:sp>
      <p:grpSp>
        <p:nvGrpSpPr>
          <p:cNvPr id="2" name="Group 1"/>
          <p:cNvGrpSpPr/>
          <p:nvPr/>
        </p:nvGrpSpPr>
        <p:grpSpPr>
          <a:xfrm>
            <a:off x="5393606" y="-201007"/>
            <a:ext cx="4933907" cy="2435586"/>
            <a:chOff x="3869605" y="-201007"/>
            <a:chExt cx="4933907" cy="2435586"/>
          </a:xfrm>
        </p:grpSpPr>
        <p:grpSp>
          <p:nvGrpSpPr>
            <p:cNvPr id="10" name="Group 9"/>
            <p:cNvGrpSpPr>
              <a:grpSpLocks noChangeAspect="1"/>
            </p:cNvGrpSpPr>
            <p:nvPr/>
          </p:nvGrpSpPr>
          <p:grpSpPr>
            <a:xfrm>
              <a:off x="5026668" y="486907"/>
              <a:ext cx="1442192" cy="1018524"/>
              <a:chOff x="1416956" y="4483696"/>
              <a:chExt cx="2884386" cy="2037047"/>
            </a:xfrm>
          </p:grpSpPr>
          <p:sp>
            <p:nvSpPr>
              <p:cNvPr id="3" name="Freeform 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lock Arc 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p:cNvGrpSpPr>
              <a:grpSpLocks noChangeAspect="1"/>
            </p:cNvGrpSpPr>
            <p:nvPr/>
          </p:nvGrpSpPr>
          <p:grpSpPr>
            <a:xfrm>
              <a:off x="4892494" y="-201007"/>
              <a:ext cx="1442192" cy="1018524"/>
              <a:chOff x="1416956" y="4483696"/>
              <a:chExt cx="2884386" cy="2037047"/>
            </a:xfrm>
          </p:grpSpPr>
          <p:sp>
            <p:nvSpPr>
              <p:cNvPr id="25" name="Freeform 2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Block Arc 2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lock Arc 2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lock Arc 2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 Arc 3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lock Arc 3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p:cNvGrpSpPr>
              <a:grpSpLocks noChangeAspect="1"/>
            </p:cNvGrpSpPr>
            <p:nvPr/>
          </p:nvGrpSpPr>
          <p:grpSpPr>
            <a:xfrm>
              <a:off x="6148929" y="-117622"/>
              <a:ext cx="1442192" cy="1018524"/>
              <a:chOff x="1416956" y="4483696"/>
              <a:chExt cx="2884386" cy="2037047"/>
            </a:xfrm>
          </p:grpSpPr>
          <p:sp>
            <p:nvSpPr>
              <p:cNvPr id="35" name="Freeform 3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lock Arc 3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lock Arc 3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lock Arc 3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Block Arc 4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Block Arc 4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a:grpSpLocks noChangeAspect="1"/>
            </p:cNvGrpSpPr>
            <p:nvPr/>
          </p:nvGrpSpPr>
          <p:grpSpPr>
            <a:xfrm>
              <a:off x="6208001" y="650886"/>
              <a:ext cx="1442192" cy="1018524"/>
              <a:chOff x="1416956" y="4483696"/>
              <a:chExt cx="2884386" cy="2037047"/>
            </a:xfrm>
          </p:grpSpPr>
          <p:sp>
            <p:nvSpPr>
              <p:cNvPr id="45" name="Freeform 4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Block Arc 4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Block Arc 4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lock Arc 4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val 4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Block Arc 5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Block Arc 5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53"/>
            <p:cNvGrpSpPr>
              <a:grpSpLocks noChangeAspect="1"/>
            </p:cNvGrpSpPr>
            <p:nvPr/>
          </p:nvGrpSpPr>
          <p:grpSpPr>
            <a:xfrm>
              <a:off x="3869605" y="318713"/>
              <a:ext cx="1442192" cy="1018524"/>
              <a:chOff x="1416956" y="4483696"/>
              <a:chExt cx="2884386" cy="2037047"/>
            </a:xfrm>
          </p:grpSpPr>
          <p:sp>
            <p:nvSpPr>
              <p:cNvPr id="55" name="Freeform 5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Block Arc 5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Block Arc 5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Block Arc 5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Oval 5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lock Arc 6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Block Arc 6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63"/>
            <p:cNvGrpSpPr>
              <a:grpSpLocks noChangeAspect="1"/>
            </p:cNvGrpSpPr>
            <p:nvPr/>
          </p:nvGrpSpPr>
          <p:grpSpPr>
            <a:xfrm>
              <a:off x="4014572" y="1091585"/>
              <a:ext cx="1442192" cy="1018524"/>
              <a:chOff x="1416956" y="4483696"/>
              <a:chExt cx="2884386" cy="2037047"/>
            </a:xfrm>
          </p:grpSpPr>
          <p:sp>
            <p:nvSpPr>
              <p:cNvPr id="65" name="Freeform 6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Block Arc 6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Block Arc 6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Block Arc 6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6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Block Arc 7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Block Arc 7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 name="Group 73"/>
            <p:cNvGrpSpPr>
              <a:grpSpLocks noChangeAspect="1"/>
            </p:cNvGrpSpPr>
            <p:nvPr/>
          </p:nvGrpSpPr>
          <p:grpSpPr>
            <a:xfrm>
              <a:off x="5210170" y="1209907"/>
              <a:ext cx="1442192" cy="1018524"/>
              <a:chOff x="1416956" y="4483696"/>
              <a:chExt cx="2884386" cy="2037047"/>
            </a:xfrm>
          </p:grpSpPr>
          <p:sp>
            <p:nvSpPr>
              <p:cNvPr id="75" name="Freeform 7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Block Arc 7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Block Arc 7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Block Arc 7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Oval 7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Block Arc 8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Block Arc 8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83"/>
            <p:cNvGrpSpPr>
              <a:grpSpLocks noChangeAspect="1"/>
            </p:cNvGrpSpPr>
            <p:nvPr/>
          </p:nvGrpSpPr>
          <p:grpSpPr>
            <a:xfrm>
              <a:off x="7330262" y="49874"/>
              <a:ext cx="1442192" cy="1018524"/>
              <a:chOff x="1416956" y="4483696"/>
              <a:chExt cx="2884386" cy="2037047"/>
            </a:xfrm>
          </p:grpSpPr>
          <p:sp>
            <p:nvSpPr>
              <p:cNvPr id="85" name="Freeform 8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Block Arc 8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Block Arc 8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Block Arc 8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8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Block Arc 9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Block Arc 9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4" name="Group 93"/>
            <p:cNvGrpSpPr>
              <a:grpSpLocks noChangeAspect="1"/>
            </p:cNvGrpSpPr>
            <p:nvPr/>
          </p:nvGrpSpPr>
          <p:grpSpPr>
            <a:xfrm>
              <a:off x="7361320" y="775356"/>
              <a:ext cx="1442192" cy="1018524"/>
              <a:chOff x="1416956" y="4483696"/>
              <a:chExt cx="2884386" cy="2037047"/>
            </a:xfrm>
          </p:grpSpPr>
          <p:sp>
            <p:nvSpPr>
              <p:cNvPr id="95" name="Freeform 9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Block Arc 9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Block Arc 9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Block Arc 9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Block Arc 10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Block Arc 10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4" name="Group 103"/>
            <p:cNvGrpSpPr>
              <a:grpSpLocks noChangeAspect="1"/>
            </p:cNvGrpSpPr>
            <p:nvPr/>
          </p:nvGrpSpPr>
          <p:grpSpPr>
            <a:xfrm>
              <a:off x="6410554" y="1216055"/>
              <a:ext cx="1442192" cy="1018524"/>
              <a:chOff x="1416956" y="4483696"/>
              <a:chExt cx="2884386" cy="2037047"/>
            </a:xfrm>
          </p:grpSpPr>
          <p:sp>
            <p:nvSpPr>
              <p:cNvPr id="105" name="Freeform 10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Block Arc 10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Block Arc 10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Block Arc 10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Oval 10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Block Arc 11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Block Arc 11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14690" name="Picture 2" descr="http://fsweb.bainbridge.edu/acunningham/AP/AP-img/TissueSlide-MuscleCardiac-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148" y="4688986"/>
            <a:ext cx="2608053" cy="1956040"/>
          </a:xfrm>
          <a:prstGeom prst="rect">
            <a:avLst/>
          </a:prstGeom>
          <a:noFill/>
          <a:extLst>
            <a:ext uri="{909E8E84-426E-40DD-AFC4-6F175D3DCCD1}">
              <a14:hiddenFill xmlns:a14="http://schemas.microsoft.com/office/drawing/2010/main">
                <a:solidFill>
                  <a:srgbClr val="FFFFFF"/>
                </a:solidFill>
              </a14:hiddenFill>
            </a:ext>
          </a:extLst>
        </p:spPr>
      </p:pic>
      <p:pic>
        <p:nvPicPr>
          <p:cNvPr id="114692" name="Picture 4" descr="http://aandpeasyaspanda.files.wordpress.com/2011/10/areola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675" y="4688987"/>
            <a:ext cx="2451839" cy="1835049"/>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descr="Diagram, text&#10;&#10;Description automatically generated">
            <a:extLst>
              <a:ext uri="{FF2B5EF4-FFF2-40B4-BE49-F238E27FC236}">
                <a16:creationId xmlns:a16="http://schemas.microsoft.com/office/drawing/2014/main" id="{76B02F35-D632-47A6-B5BC-7A69F0714E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5267" y="0"/>
            <a:ext cx="1893838" cy="1780608"/>
          </a:xfrm>
          <a:prstGeom prst="rect">
            <a:avLst/>
          </a:prstGeom>
        </p:spPr>
      </p:pic>
    </p:spTree>
    <p:extLst>
      <p:ext uri="{BB962C8B-B14F-4D97-AF65-F5344CB8AC3E}">
        <p14:creationId xmlns:p14="http://schemas.microsoft.com/office/powerpoint/2010/main" val="1786718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hold" nodeType="withEffect">
                                  <p:stCondLst>
                                    <p:cond delay="0"/>
                                  </p:stCondLst>
                                  <p:childTnLst>
                                    <p:animRot by="120000">
                                      <p:cBhvr>
                                        <p:cTn id="6" dur="200" fill="hold">
                                          <p:stCondLst>
                                            <p:cond delay="0"/>
                                          </p:stCondLst>
                                        </p:cTn>
                                        <p:tgtEl>
                                          <p:spTgt spid="2"/>
                                        </p:tgtEl>
                                        <p:attrNameLst>
                                          <p:attrName>r</p:attrName>
                                        </p:attrNameLst>
                                      </p:cBhvr>
                                    </p:animRot>
                                    <p:animRot by="-240000">
                                      <p:cBhvr>
                                        <p:cTn id="7" dur="400" fill="hold">
                                          <p:stCondLst>
                                            <p:cond delay="400"/>
                                          </p:stCondLst>
                                        </p:cTn>
                                        <p:tgtEl>
                                          <p:spTgt spid="2"/>
                                        </p:tgtEl>
                                        <p:attrNameLst>
                                          <p:attrName>r</p:attrName>
                                        </p:attrNameLst>
                                      </p:cBhvr>
                                    </p:animRot>
                                    <p:animRot by="240000">
                                      <p:cBhvr>
                                        <p:cTn id="8" dur="400" fill="hold">
                                          <p:stCondLst>
                                            <p:cond delay="800"/>
                                          </p:stCondLst>
                                        </p:cTn>
                                        <p:tgtEl>
                                          <p:spTgt spid="2"/>
                                        </p:tgtEl>
                                        <p:attrNameLst>
                                          <p:attrName>r</p:attrName>
                                        </p:attrNameLst>
                                      </p:cBhvr>
                                    </p:animRot>
                                    <p:animRot by="-240000">
                                      <p:cBhvr>
                                        <p:cTn id="9" dur="400" fill="hold">
                                          <p:stCondLst>
                                            <p:cond delay="1200"/>
                                          </p:stCondLst>
                                        </p:cTn>
                                        <p:tgtEl>
                                          <p:spTgt spid="2"/>
                                        </p:tgtEl>
                                        <p:attrNameLst>
                                          <p:attrName>r</p:attrName>
                                        </p:attrNameLst>
                                      </p:cBhvr>
                                    </p:animRot>
                                    <p:animRot by="120000">
                                      <p:cBhvr>
                                        <p:cTn id="10" dur="400" fill="hold">
                                          <p:stCondLst>
                                            <p:cond delay="16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19800" y="5257800"/>
            <a:ext cx="4648200" cy="1600200"/>
          </a:xfrm>
        </p:spPr>
        <p:txBody>
          <a:bodyPr/>
          <a:lstStyle/>
          <a:p>
            <a:pPr eaLnBrk="1" hangingPunct="1">
              <a:defRPr/>
            </a:pPr>
            <a:r>
              <a:rPr lang="en-US" dirty="0"/>
              <a:t>Levels of Organization</a:t>
            </a:r>
          </a:p>
        </p:txBody>
      </p:sp>
      <p:grpSp>
        <p:nvGrpSpPr>
          <p:cNvPr id="2" name="Group 1"/>
          <p:cNvGrpSpPr>
            <a:grpSpLocks noChangeAspect="1"/>
          </p:cNvGrpSpPr>
          <p:nvPr/>
        </p:nvGrpSpPr>
        <p:grpSpPr>
          <a:xfrm>
            <a:off x="5393606" y="-201007"/>
            <a:ext cx="4933907" cy="2435586"/>
            <a:chOff x="3869605" y="-201007"/>
            <a:chExt cx="4933907" cy="2435586"/>
          </a:xfrm>
        </p:grpSpPr>
        <p:grpSp>
          <p:nvGrpSpPr>
            <p:cNvPr id="10" name="Group 9"/>
            <p:cNvGrpSpPr>
              <a:grpSpLocks noChangeAspect="1"/>
            </p:cNvGrpSpPr>
            <p:nvPr/>
          </p:nvGrpSpPr>
          <p:grpSpPr>
            <a:xfrm>
              <a:off x="5026668" y="486907"/>
              <a:ext cx="1442192" cy="1018524"/>
              <a:chOff x="1416956" y="4483696"/>
              <a:chExt cx="2884386" cy="2037047"/>
            </a:xfrm>
          </p:grpSpPr>
          <p:sp>
            <p:nvSpPr>
              <p:cNvPr id="3" name="Freeform 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lock Arc 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p:cNvGrpSpPr>
              <a:grpSpLocks noChangeAspect="1"/>
            </p:cNvGrpSpPr>
            <p:nvPr/>
          </p:nvGrpSpPr>
          <p:grpSpPr>
            <a:xfrm>
              <a:off x="4892494" y="-201007"/>
              <a:ext cx="1442192" cy="1018524"/>
              <a:chOff x="1416956" y="4483696"/>
              <a:chExt cx="2884386" cy="2037047"/>
            </a:xfrm>
          </p:grpSpPr>
          <p:sp>
            <p:nvSpPr>
              <p:cNvPr id="25" name="Freeform 2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Block Arc 2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lock Arc 2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lock Arc 2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 Arc 3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lock Arc 3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p:cNvGrpSpPr>
              <a:grpSpLocks noChangeAspect="1"/>
            </p:cNvGrpSpPr>
            <p:nvPr/>
          </p:nvGrpSpPr>
          <p:grpSpPr>
            <a:xfrm>
              <a:off x="6148929" y="-117622"/>
              <a:ext cx="1442192" cy="1018524"/>
              <a:chOff x="1416956" y="4483696"/>
              <a:chExt cx="2884386" cy="2037047"/>
            </a:xfrm>
          </p:grpSpPr>
          <p:sp>
            <p:nvSpPr>
              <p:cNvPr id="35" name="Freeform 3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lock Arc 3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lock Arc 3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lock Arc 3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Block Arc 4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Block Arc 4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a:grpSpLocks noChangeAspect="1"/>
            </p:cNvGrpSpPr>
            <p:nvPr/>
          </p:nvGrpSpPr>
          <p:grpSpPr>
            <a:xfrm>
              <a:off x="6208001" y="650886"/>
              <a:ext cx="1442192" cy="1018524"/>
              <a:chOff x="1416956" y="4483696"/>
              <a:chExt cx="2884386" cy="2037047"/>
            </a:xfrm>
          </p:grpSpPr>
          <p:sp>
            <p:nvSpPr>
              <p:cNvPr id="45" name="Freeform 4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Block Arc 4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Block Arc 4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lock Arc 4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val 4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Block Arc 5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Block Arc 5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53"/>
            <p:cNvGrpSpPr>
              <a:grpSpLocks noChangeAspect="1"/>
            </p:cNvGrpSpPr>
            <p:nvPr/>
          </p:nvGrpSpPr>
          <p:grpSpPr>
            <a:xfrm>
              <a:off x="3869605" y="318713"/>
              <a:ext cx="1442192" cy="1018524"/>
              <a:chOff x="1416956" y="4483696"/>
              <a:chExt cx="2884386" cy="2037047"/>
            </a:xfrm>
          </p:grpSpPr>
          <p:sp>
            <p:nvSpPr>
              <p:cNvPr id="55" name="Freeform 5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Block Arc 5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Block Arc 5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Block Arc 5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Oval 5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lock Arc 6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Block Arc 6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63"/>
            <p:cNvGrpSpPr>
              <a:grpSpLocks noChangeAspect="1"/>
            </p:cNvGrpSpPr>
            <p:nvPr/>
          </p:nvGrpSpPr>
          <p:grpSpPr>
            <a:xfrm>
              <a:off x="4014572" y="1091585"/>
              <a:ext cx="1442192" cy="1018524"/>
              <a:chOff x="1416956" y="4483696"/>
              <a:chExt cx="2884386" cy="2037047"/>
            </a:xfrm>
          </p:grpSpPr>
          <p:sp>
            <p:nvSpPr>
              <p:cNvPr id="65" name="Freeform 6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Block Arc 6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Block Arc 6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Block Arc 6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6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Block Arc 7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Block Arc 7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 name="Group 73"/>
            <p:cNvGrpSpPr>
              <a:grpSpLocks noChangeAspect="1"/>
            </p:cNvGrpSpPr>
            <p:nvPr/>
          </p:nvGrpSpPr>
          <p:grpSpPr>
            <a:xfrm>
              <a:off x="5210170" y="1209907"/>
              <a:ext cx="1442192" cy="1018524"/>
              <a:chOff x="1416956" y="4483696"/>
              <a:chExt cx="2884386" cy="2037047"/>
            </a:xfrm>
          </p:grpSpPr>
          <p:sp>
            <p:nvSpPr>
              <p:cNvPr id="75" name="Freeform 7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Block Arc 7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Block Arc 7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Block Arc 7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Oval 7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Block Arc 8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Block Arc 8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83"/>
            <p:cNvGrpSpPr>
              <a:grpSpLocks noChangeAspect="1"/>
            </p:cNvGrpSpPr>
            <p:nvPr/>
          </p:nvGrpSpPr>
          <p:grpSpPr>
            <a:xfrm>
              <a:off x="7330262" y="49874"/>
              <a:ext cx="1442192" cy="1018524"/>
              <a:chOff x="1416956" y="4483696"/>
              <a:chExt cx="2884386" cy="2037047"/>
            </a:xfrm>
          </p:grpSpPr>
          <p:sp>
            <p:nvSpPr>
              <p:cNvPr id="85" name="Freeform 8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Block Arc 8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Block Arc 8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Block Arc 8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8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Block Arc 9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Block Arc 9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4" name="Group 93"/>
            <p:cNvGrpSpPr>
              <a:grpSpLocks noChangeAspect="1"/>
            </p:cNvGrpSpPr>
            <p:nvPr/>
          </p:nvGrpSpPr>
          <p:grpSpPr>
            <a:xfrm>
              <a:off x="7361320" y="775356"/>
              <a:ext cx="1442192" cy="1018524"/>
              <a:chOff x="1416956" y="4483696"/>
              <a:chExt cx="2884386" cy="2037047"/>
            </a:xfrm>
          </p:grpSpPr>
          <p:sp>
            <p:nvSpPr>
              <p:cNvPr id="95" name="Freeform 9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Block Arc 9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Block Arc 9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Block Arc 9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Block Arc 10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Block Arc 10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4" name="Group 103"/>
            <p:cNvGrpSpPr>
              <a:grpSpLocks noChangeAspect="1"/>
            </p:cNvGrpSpPr>
            <p:nvPr/>
          </p:nvGrpSpPr>
          <p:grpSpPr>
            <a:xfrm>
              <a:off x="6410554" y="1216055"/>
              <a:ext cx="1442192" cy="1018524"/>
              <a:chOff x="1416956" y="4483696"/>
              <a:chExt cx="2884386" cy="2037047"/>
            </a:xfrm>
          </p:grpSpPr>
          <p:sp>
            <p:nvSpPr>
              <p:cNvPr id="105" name="Freeform 10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Block Arc 10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Block Arc 10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Block Arc 10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Oval 10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Block Arc 11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Block Arc 11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14" name="Rectangle 3"/>
          <p:cNvSpPr>
            <a:spLocks noGrp="1" noChangeArrowheads="1"/>
          </p:cNvSpPr>
          <p:nvPr>
            <p:ph sz="quarter" idx="13"/>
          </p:nvPr>
        </p:nvSpPr>
        <p:spPr>
          <a:xfrm>
            <a:off x="1767385" y="734657"/>
            <a:ext cx="8229600" cy="4523143"/>
          </a:xfrm>
        </p:spPr>
        <p:txBody>
          <a:bodyPr>
            <a:normAutofit fontScale="92500" lnSpcReduction="20000"/>
          </a:bodyPr>
          <a:lstStyle/>
          <a:p>
            <a:pPr marL="365760" lvl="1" indent="0">
              <a:buNone/>
              <a:defRPr/>
            </a:pPr>
            <a:r>
              <a:rPr lang="en-US" sz="6500" dirty="0" err="1">
                <a:latin typeface="Showcard Gothic" panose="04020904020102020604" pitchFamily="82" charset="0"/>
              </a:rPr>
              <a:t>OrganS</a:t>
            </a:r>
            <a:br>
              <a:rPr lang="en-US" sz="4000" dirty="0"/>
            </a:br>
            <a:br>
              <a:rPr lang="en-US" sz="4000" dirty="0"/>
            </a:br>
            <a:br>
              <a:rPr lang="en-US" sz="4000" dirty="0"/>
            </a:br>
            <a:br>
              <a:rPr lang="en-US" sz="4000" dirty="0"/>
            </a:br>
            <a:endParaRPr lang="en-US" sz="4000" dirty="0"/>
          </a:p>
          <a:p>
            <a:pPr lvl="1">
              <a:lnSpc>
                <a:spcPct val="90000"/>
              </a:lnSpc>
              <a:defRPr/>
            </a:pPr>
            <a:r>
              <a:rPr lang="en-US" sz="4000" dirty="0">
                <a:solidFill>
                  <a:srgbClr val="FF0000"/>
                </a:solidFill>
              </a:rPr>
              <a:t>A group of tissues layered together that all work together to do the same thing</a:t>
            </a:r>
          </a:p>
          <a:p>
            <a:pPr lvl="1">
              <a:lnSpc>
                <a:spcPct val="90000"/>
              </a:lnSpc>
              <a:defRPr/>
            </a:pPr>
            <a:r>
              <a:rPr lang="en-US" sz="4000" dirty="0"/>
              <a:t>Examples: heart, liver, brain, skin</a:t>
            </a:r>
          </a:p>
        </p:txBody>
      </p:sp>
      <p:pic>
        <p:nvPicPr>
          <p:cNvPr id="115" name="Picture 114" descr="Diagram, text&#10;&#10;Description automatically generated">
            <a:extLst>
              <a:ext uri="{FF2B5EF4-FFF2-40B4-BE49-F238E27FC236}">
                <a16:creationId xmlns:a16="http://schemas.microsoft.com/office/drawing/2014/main" id="{5AAFC23A-E5F6-4FFF-B4F1-E97A5C7B4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90205"/>
            <a:ext cx="3148636" cy="1780608"/>
          </a:xfrm>
          <a:prstGeom prst="rect">
            <a:avLst/>
          </a:prstGeom>
        </p:spPr>
      </p:pic>
    </p:spTree>
    <p:extLst>
      <p:ext uri="{BB962C8B-B14F-4D97-AF65-F5344CB8AC3E}">
        <p14:creationId xmlns:p14="http://schemas.microsoft.com/office/powerpoint/2010/main" val="3652553863"/>
      </p:ext>
    </p:extLst>
  </p:cSld>
  <p:clrMapOvr>
    <a:masterClrMapping/>
  </p:clrMapOvr>
  <mc:AlternateContent xmlns:mc="http://schemas.openxmlformats.org/markup-compatibility/2006" xmlns:p14="http://schemas.microsoft.com/office/powerpoint/2010/main">
    <mc:Choice Requires="p14">
      <p:transition p14:dur="100" advClick="0" advTm="2000">
        <p:cut/>
      </p:transition>
    </mc:Choice>
    <mc:Fallback xmlns="">
      <p:transition advClick="0" advTm="2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19800" y="5257800"/>
            <a:ext cx="4648200" cy="1600200"/>
          </a:xfrm>
        </p:spPr>
        <p:txBody>
          <a:bodyPr/>
          <a:lstStyle/>
          <a:p>
            <a:pPr eaLnBrk="1" hangingPunct="1">
              <a:defRPr/>
            </a:pPr>
            <a:r>
              <a:rPr lang="en-US" dirty="0"/>
              <a:t>Levels of Organization</a:t>
            </a:r>
          </a:p>
        </p:txBody>
      </p:sp>
      <p:grpSp>
        <p:nvGrpSpPr>
          <p:cNvPr id="114" name="Group 113"/>
          <p:cNvGrpSpPr>
            <a:grpSpLocks noChangeAspect="1"/>
          </p:cNvGrpSpPr>
          <p:nvPr/>
        </p:nvGrpSpPr>
        <p:grpSpPr>
          <a:xfrm>
            <a:off x="6645058" y="424036"/>
            <a:ext cx="2466954" cy="1217793"/>
            <a:chOff x="3869605" y="-201007"/>
            <a:chExt cx="4933907" cy="2435586"/>
          </a:xfrm>
        </p:grpSpPr>
        <p:grpSp>
          <p:nvGrpSpPr>
            <p:cNvPr id="115" name="Group 114"/>
            <p:cNvGrpSpPr>
              <a:grpSpLocks noChangeAspect="1"/>
            </p:cNvGrpSpPr>
            <p:nvPr/>
          </p:nvGrpSpPr>
          <p:grpSpPr>
            <a:xfrm>
              <a:off x="5026668" y="486907"/>
              <a:ext cx="1442192" cy="1018524"/>
              <a:chOff x="1416956" y="4483696"/>
              <a:chExt cx="2884386" cy="2037047"/>
            </a:xfrm>
          </p:grpSpPr>
          <p:sp>
            <p:nvSpPr>
              <p:cNvPr id="206" name="Freeform 205"/>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Block Arc 207"/>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Block Arc 208"/>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Block Arc 209"/>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Oval 210"/>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Block Arc 212"/>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Block Arc 213"/>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6" name="Group 115"/>
            <p:cNvGrpSpPr>
              <a:grpSpLocks noChangeAspect="1"/>
            </p:cNvGrpSpPr>
            <p:nvPr/>
          </p:nvGrpSpPr>
          <p:grpSpPr>
            <a:xfrm>
              <a:off x="4892494" y="-201007"/>
              <a:ext cx="1442192" cy="1018524"/>
              <a:chOff x="1416956" y="4483696"/>
              <a:chExt cx="2884386" cy="2037047"/>
            </a:xfrm>
          </p:grpSpPr>
          <p:sp>
            <p:nvSpPr>
              <p:cNvPr id="197" name="Freeform 196"/>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Block Arc 198"/>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Block Arc 199"/>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Block Arc 200"/>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Oval 201"/>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Block Arc 203"/>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Block Arc 204"/>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7" name="Group 116"/>
            <p:cNvGrpSpPr>
              <a:grpSpLocks noChangeAspect="1"/>
            </p:cNvGrpSpPr>
            <p:nvPr/>
          </p:nvGrpSpPr>
          <p:grpSpPr>
            <a:xfrm>
              <a:off x="6148929" y="-117622"/>
              <a:ext cx="1442192" cy="1018524"/>
              <a:chOff x="1416956" y="4483696"/>
              <a:chExt cx="2884386" cy="2037047"/>
            </a:xfrm>
          </p:grpSpPr>
          <p:sp>
            <p:nvSpPr>
              <p:cNvPr id="188" name="Freeform 187"/>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Block Arc 189"/>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Block Arc 190"/>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Block Arc 191"/>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Oval 192"/>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Block Arc 194"/>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Block Arc 195"/>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8" name="Group 117"/>
            <p:cNvGrpSpPr>
              <a:grpSpLocks noChangeAspect="1"/>
            </p:cNvGrpSpPr>
            <p:nvPr/>
          </p:nvGrpSpPr>
          <p:grpSpPr>
            <a:xfrm>
              <a:off x="6208001" y="650886"/>
              <a:ext cx="1442192" cy="1018524"/>
              <a:chOff x="1416956" y="4483696"/>
              <a:chExt cx="2884386" cy="2037047"/>
            </a:xfrm>
          </p:grpSpPr>
          <p:sp>
            <p:nvSpPr>
              <p:cNvPr id="179" name="Freeform 178"/>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Block Arc 180"/>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Block Arc 181"/>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Block Arc 182"/>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Oval 183"/>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Block Arc 185"/>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Block Arc 186"/>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118"/>
            <p:cNvGrpSpPr>
              <a:grpSpLocks noChangeAspect="1"/>
            </p:cNvGrpSpPr>
            <p:nvPr/>
          </p:nvGrpSpPr>
          <p:grpSpPr>
            <a:xfrm>
              <a:off x="3869605" y="318713"/>
              <a:ext cx="1442192" cy="1018524"/>
              <a:chOff x="1416956" y="4483696"/>
              <a:chExt cx="2884386" cy="2037047"/>
            </a:xfrm>
          </p:grpSpPr>
          <p:sp>
            <p:nvSpPr>
              <p:cNvPr id="170" name="Freeform 169"/>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Block Arc 171"/>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Block Arc 172"/>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Block Arc 173"/>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Oval 174"/>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Block Arc 17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Block Arc 177"/>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19"/>
            <p:cNvGrpSpPr>
              <a:grpSpLocks noChangeAspect="1"/>
            </p:cNvGrpSpPr>
            <p:nvPr/>
          </p:nvGrpSpPr>
          <p:grpSpPr>
            <a:xfrm>
              <a:off x="4014572" y="1091585"/>
              <a:ext cx="1442192" cy="1018524"/>
              <a:chOff x="1416956" y="4483696"/>
              <a:chExt cx="2884386" cy="2037047"/>
            </a:xfrm>
          </p:grpSpPr>
          <p:sp>
            <p:nvSpPr>
              <p:cNvPr id="161" name="Freeform 160"/>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Block Arc 162"/>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Block Arc 163"/>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Block Arc 164"/>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Oval 16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Block Arc 167"/>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Block Arc 168"/>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120"/>
            <p:cNvGrpSpPr>
              <a:grpSpLocks noChangeAspect="1"/>
            </p:cNvGrpSpPr>
            <p:nvPr/>
          </p:nvGrpSpPr>
          <p:grpSpPr>
            <a:xfrm>
              <a:off x="5210170" y="1209907"/>
              <a:ext cx="1442192" cy="1018524"/>
              <a:chOff x="1416956" y="4483696"/>
              <a:chExt cx="2884386" cy="2037047"/>
            </a:xfrm>
          </p:grpSpPr>
          <p:sp>
            <p:nvSpPr>
              <p:cNvPr id="152" name="Freeform 151"/>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Block Arc 153"/>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Block Arc 154"/>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Block Arc 155"/>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Oval 156"/>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Block Arc 158"/>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Block Arc 159"/>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 name="Group 121"/>
            <p:cNvGrpSpPr>
              <a:grpSpLocks noChangeAspect="1"/>
            </p:cNvGrpSpPr>
            <p:nvPr/>
          </p:nvGrpSpPr>
          <p:grpSpPr>
            <a:xfrm>
              <a:off x="7330262" y="49874"/>
              <a:ext cx="1442192" cy="1018524"/>
              <a:chOff x="1416956" y="4483696"/>
              <a:chExt cx="2884386" cy="2037047"/>
            </a:xfrm>
          </p:grpSpPr>
          <p:sp>
            <p:nvSpPr>
              <p:cNvPr id="143" name="Freeform 14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Block Arc 14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Block Arc 145"/>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Block Arc 146"/>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Oval 147"/>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Block Arc 149"/>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Block Arc 150"/>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 name="Group 122"/>
            <p:cNvGrpSpPr>
              <a:grpSpLocks noChangeAspect="1"/>
            </p:cNvGrpSpPr>
            <p:nvPr/>
          </p:nvGrpSpPr>
          <p:grpSpPr>
            <a:xfrm>
              <a:off x="7361320" y="775356"/>
              <a:ext cx="1442192" cy="1018524"/>
              <a:chOff x="1416956" y="4483696"/>
              <a:chExt cx="2884386" cy="2037047"/>
            </a:xfrm>
          </p:grpSpPr>
          <p:sp>
            <p:nvSpPr>
              <p:cNvPr id="134" name="Freeform 133"/>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Block Arc 135"/>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Block Arc 136"/>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Block Arc 137"/>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Oval 138"/>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Block Arc 140"/>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Block Arc 141"/>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 name="Group 123"/>
            <p:cNvGrpSpPr>
              <a:grpSpLocks noChangeAspect="1"/>
            </p:cNvGrpSpPr>
            <p:nvPr/>
          </p:nvGrpSpPr>
          <p:grpSpPr>
            <a:xfrm>
              <a:off x="6410554" y="1216055"/>
              <a:ext cx="1442192" cy="1018524"/>
              <a:chOff x="1416956" y="4483696"/>
              <a:chExt cx="2884386" cy="2037047"/>
            </a:xfrm>
          </p:grpSpPr>
          <p:sp>
            <p:nvSpPr>
              <p:cNvPr id="125" name="Freeform 12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Block Arc 12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Block Arc 12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Block Arc 12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Oval 12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Block Arc 13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Block Arc 13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15" name="Group 214"/>
          <p:cNvGrpSpPr>
            <a:grpSpLocks noChangeAspect="1"/>
          </p:cNvGrpSpPr>
          <p:nvPr/>
        </p:nvGrpSpPr>
        <p:grpSpPr>
          <a:xfrm>
            <a:off x="8053755" y="931236"/>
            <a:ext cx="2466954" cy="1217793"/>
            <a:chOff x="3869605" y="-201007"/>
            <a:chExt cx="4933907" cy="2435586"/>
          </a:xfrm>
        </p:grpSpPr>
        <p:grpSp>
          <p:nvGrpSpPr>
            <p:cNvPr id="216" name="Group 215"/>
            <p:cNvGrpSpPr>
              <a:grpSpLocks noChangeAspect="1"/>
            </p:cNvGrpSpPr>
            <p:nvPr/>
          </p:nvGrpSpPr>
          <p:grpSpPr>
            <a:xfrm>
              <a:off x="5026668" y="486907"/>
              <a:ext cx="1442192" cy="1018524"/>
              <a:chOff x="1416956" y="4483696"/>
              <a:chExt cx="2884386" cy="2037047"/>
            </a:xfrm>
          </p:grpSpPr>
          <p:sp>
            <p:nvSpPr>
              <p:cNvPr id="307" name="Freeform 306"/>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Block Arc 308"/>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Block Arc 309"/>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Block Arc 310"/>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2" name="Oval 311"/>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Block Arc 313"/>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Block Arc 314"/>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7" name="Group 216"/>
            <p:cNvGrpSpPr>
              <a:grpSpLocks noChangeAspect="1"/>
            </p:cNvGrpSpPr>
            <p:nvPr/>
          </p:nvGrpSpPr>
          <p:grpSpPr>
            <a:xfrm>
              <a:off x="4892494" y="-201007"/>
              <a:ext cx="1442192" cy="1018524"/>
              <a:chOff x="1416956" y="4483696"/>
              <a:chExt cx="2884386" cy="2037047"/>
            </a:xfrm>
          </p:grpSpPr>
          <p:sp>
            <p:nvSpPr>
              <p:cNvPr id="298" name="Freeform 297"/>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Block Arc 299"/>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Block Arc 300"/>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Block Arc 301"/>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Block Arc 304"/>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Block Arc 305"/>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8" name="Group 217"/>
            <p:cNvGrpSpPr>
              <a:grpSpLocks noChangeAspect="1"/>
            </p:cNvGrpSpPr>
            <p:nvPr/>
          </p:nvGrpSpPr>
          <p:grpSpPr>
            <a:xfrm>
              <a:off x="6148929" y="-117622"/>
              <a:ext cx="1442192" cy="1018524"/>
              <a:chOff x="1416956" y="4483696"/>
              <a:chExt cx="2884386" cy="2037047"/>
            </a:xfrm>
          </p:grpSpPr>
          <p:sp>
            <p:nvSpPr>
              <p:cNvPr id="289" name="Freeform 288"/>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Block Arc 290"/>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Block Arc 291"/>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Block Arc 292"/>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Oval 293"/>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Block Arc 295"/>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Block Arc 296"/>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9" name="Group 218"/>
            <p:cNvGrpSpPr>
              <a:grpSpLocks noChangeAspect="1"/>
            </p:cNvGrpSpPr>
            <p:nvPr/>
          </p:nvGrpSpPr>
          <p:grpSpPr>
            <a:xfrm>
              <a:off x="6208001" y="650886"/>
              <a:ext cx="1442192" cy="1018524"/>
              <a:chOff x="1416956" y="4483696"/>
              <a:chExt cx="2884386" cy="2037047"/>
            </a:xfrm>
          </p:grpSpPr>
          <p:sp>
            <p:nvSpPr>
              <p:cNvPr id="280" name="Freeform 279"/>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Block Arc 281"/>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Block Arc 282"/>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Block Arc 283"/>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Oval 284"/>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Block Arc 28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8" name="Block Arc 287"/>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0" name="Group 219"/>
            <p:cNvGrpSpPr>
              <a:grpSpLocks noChangeAspect="1"/>
            </p:cNvGrpSpPr>
            <p:nvPr/>
          </p:nvGrpSpPr>
          <p:grpSpPr>
            <a:xfrm>
              <a:off x="3869605" y="318713"/>
              <a:ext cx="1442192" cy="1018524"/>
              <a:chOff x="1416956" y="4483696"/>
              <a:chExt cx="2884386" cy="2037047"/>
            </a:xfrm>
          </p:grpSpPr>
          <p:sp>
            <p:nvSpPr>
              <p:cNvPr id="271" name="Freeform 270"/>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Block Arc 272"/>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4" name="Block Arc 273"/>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Block Arc 274"/>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6" name="Oval 27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Block Arc 277"/>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Block Arc 278"/>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1" name="Group 220"/>
            <p:cNvGrpSpPr>
              <a:grpSpLocks noChangeAspect="1"/>
            </p:cNvGrpSpPr>
            <p:nvPr/>
          </p:nvGrpSpPr>
          <p:grpSpPr>
            <a:xfrm>
              <a:off x="4014572" y="1091585"/>
              <a:ext cx="1442192" cy="1018524"/>
              <a:chOff x="1416956" y="4483696"/>
              <a:chExt cx="2884386" cy="2037047"/>
            </a:xfrm>
          </p:grpSpPr>
          <p:sp>
            <p:nvSpPr>
              <p:cNvPr id="262" name="Freeform 261"/>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Block Arc 263"/>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Block Arc 264"/>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Block Arc 265"/>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Oval 266"/>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Block Arc 268"/>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0" name="Block Arc 269"/>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2" name="Group 221"/>
            <p:cNvGrpSpPr>
              <a:grpSpLocks noChangeAspect="1"/>
            </p:cNvGrpSpPr>
            <p:nvPr/>
          </p:nvGrpSpPr>
          <p:grpSpPr>
            <a:xfrm>
              <a:off x="5210170" y="1209907"/>
              <a:ext cx="1442192" cy="1018524"/>
              <a:chOff x="1416956" y="4483696"/>
              <a:chExt cx="2884386" cy="2037047"/>
            </a:xfrm>
          </p:grpSpPr>
          <p:sp>
            <p:nvSpPr>
              <p:cNvPr id="253" name="Freeform 25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Block Arc 25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Block Arc 255"/>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Block Arc 256"/>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Oval 257"/>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Block Arc 259"/>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Block Arc 260"/>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3" name="Group 222"/>
            <p:cNvGrpSpPr>
              <a:grpSpLocks noChangeAspect="1"/>
            </p:cNvGrpSpPr>
            <p:nvPr/>
          </p:nvGrpSpPr>
          <p:grpSpPr>
            <a:xfrm>
              <a:off x="7330262" y="49874"/>
              <a:ext cx="1442192" cy="1018524"/>
              <a:chOff x="1416956" y="4483696"/>
              <a:chExt cx="2884386" cy="2037047"/>
            </a:xfrm>
          </p:grpSpPr>
          <p:sp>
            <p:nvSpPr>
              <p:cNvPr id="244" name="Freeform 243"/>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Block Arc 245"/>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Block Arc 246"/>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Block Arc 247"/>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Oval 248"/>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Block Arc 250"/>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Block Arc 251"/>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4" name="Group 223"/>
            <p:cNvGrpSpPr>
              <a:grpSpLocks noChangeAspect="1"/>
            </p:cNvGrpSpPr>
            <p:nvPr/>
          </p:nvGrpSpPr>
          <p:grpSpPr>
            <a:xfrm>
              <a:off x="7361320" y="775356"/>
              <a:ext cx="1442192" cy="1018524"/>
              <a:chOff x="1416956" y="4483696"/>
              <a:chExt cx="2884386" cy="2037047"/>
            </a:xfrm>
          </p:grpSpPr>
          <p:sp>
            <p:nvSpPr>
              <p:cNvPr id="235" name="Freeform 23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Block Arc 23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Block Arc 23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Block Arc 23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Oval 23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Block Arc 24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Block Arc 24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5" name="Group 224"/>
            <p:cNvGrpSpPr>
              <a:grpSpLocks noChangeAspect="1"/>
            </p:cNvGrpSpPr>
            <p:nvPr/>
          </p:nvGrpSpPr>
          <p:grpSpPr>
            <a:xfrm>
              <a:off x="6410554" y="1216055"/>
              <a:ext cx="1442192" cy="1018524"/>
              <a:chOff x="1416956" y="4483696"/>
              <a:chExt cx="2884386" cy="2037047"/>
            </a:xfrm>
          </p:grpSpPr>
          <p:sp>
            <p:nvSpPr>
              <p:cNvPr id="226" name="Freeform 225"/>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Block Arc 227"/>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Block Arc 228"/>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Block Arc 229"/>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Oval 230"/>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Block Arc 232"/>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Block Arc 233"/>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19" name="Group 618"/>
          <p:cNvGrpSpPr>
            <a:grpSpLocks noChangeAspect="1"/>
          </p:cNvGrpSpPr>
          <p:nvPr/>
        </p:nvGrpSpPr>
        <p:grpSpPr>
          <a:xfrm>
            <a:off x="5987075" y="1286415"/>
            <a:ext cx="2466954" cy="1217793"/>
            <a:chOff x="3869605" y="-201007"/>
            <a:chExt cx="4933907" cy="2435586"/>
          </a:xfrm>
        </p:grpSpPr>
        <p:grpSp>
          <p:nvGrpSpPr>
            <p:cNvPr id="620" name="Group 619"/>
            <p:cNvGrpSpPr>
              <a:grpSpLocks noChangeAspect="1"/>
            </p:cNvGrpSpPr>
            <p:nvPr/>
          </p:nvGrpSpPr>
          <p:grpSpPr>
            <a:xfrm>
              <a:off x="5026668" y="486907"/>
              <a:ext cx="1442192" cy="1018524"/>
              <a:chOff x="1416956" y="4483696"/>
              <a:chExt cx="2884386" cy="2037047"/>
            </a:xfrm>
          </p:grpSpPr>
          <p:sp>
            <p:nvSpPr>
              <p:cNvPr id="711" name="Freeform 710"/>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Block Arc 712"/>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4" name="Block Arc 713"/>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5" name="Block Arc 714"/>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6" name="Oval 71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Block Arc 717"/>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9" name="Block Arc 718"/>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1" name="Group 620"/>
            <p:cNvGrpSpPr>
              <a:grpSpLocks noChangeAspect="1"/>
            </p:cNvGrpSpPr>
            <p:nvPr/>
          </p:nvGrpSpPr>
          <p:grpSpPr>
            <a:xfrm>
              <a:off x="4892494" y="-201007"/>
              <a:ext cx="1442192" cy="1018524"/>
              <a:chOff x="1416956" y="4483696"/>
              <a:chExt cx="2884386" cy="2037047"/>
            </a:xfrm>
          </p:grpSpPr>
          <p:sp>
            <p:nvSpPr>
              <p:cNvPr id="702" name="Freeform 701"/>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Block Arc 703"/>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5" name="Block Arc 704"/>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6" name="Block Arc 705"/>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7" name="Oval 706"/>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Block Arc 708"/>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0" name="Block Arc 709"/>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2" name="Group 621"/>
            <p:cNvGrpSpPr>
              <a:grpSpLocks noChangeAspect="1"/>
            </p:cNvGrpSpPr>
            <p:nvPr/>
          </p:nvGrpSpPr>
          <p:grpSpPr>
            <a:xfrm>
              <a:off x="6148929" y="-117622"/>
              <a:ext cx="1442192" cy="1018524"/>
              <a:chOff x="1416956" y="4483696"/>
              <a:chExt cx="2884386" cy="2037047"/>
            </a:xfrm>
          </p:grpSpPr>
          <p:sp>
            <p:nvSpPr>
              <p:cNvPr id="693" name="Freeform 69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Block Arc 69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6" name="Block Arc 695"/>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7" name="Block Arc 696"/>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8" name="Oval 697"/>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Block Arc 699"/>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1" name="Block Arc 700"/>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3" name="Group 622"/>
            <p:cNvGrpSpPr>
              <a:grpSpLocks noChangeAspect="1"/>
            </p:cNvGrpSpPr>
            <p:nvPr/>
          </p:nvGrpSpPr>
          <p:grpSpPr>
            <a:xfrm>
              <a:off x="6208001" y="650886"/>
              <a:ext cx="1442192" cy="1018524"/>
              <a:chOff x="1416956" y="4483696"/>
              <a:chExt cx="2884386" cy="2037047"/>
            </a:xfrm>
          </p:grpSpPr>
          <p:sp>
            <p:nvSpPr>
              <p:cNvPr id="684" name="Freeform 683"/>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Block Arc 685"/>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7" name="Block Arc 686"/>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8" name="Block Arc 687"/>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9" name="Oval 688"/>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Block Arc 690"/>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2" name="Block Arc 691"/>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4" name="Group 623"/>
            <p:cNvGrpSpPr>
              <a:grpSpLocks noChangeAspect="1"/>
            </p:cNvGrpSpPr>
            <p:nvPr/>
          </p:nvGrpSpPr>
          <p:grpSpPr>
            <a:xfrm>
              <a:off x="3869605" y="318713"/>
              <a:ext cx="1442192" cy="1018524"/>
              <a:chOff x="1416956" y="4483696"/>
              <a:chExt cx="2884386" cy="2037047"/>
            </a:xfrm>
          </p:grpSpPr>
          <p:sp>
            <p:nvSpPr>
              <p:cNvPr id="675" name="Freeform 67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Block Arc 67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8" name="Block Arc 67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9" name="Block Arc 67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0" name="Oval 67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Block Arc 68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3" name="Block Arc 68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5" name="Group 624"/>
            <p:cNvGrpSpPr>
              <a:grpSpLocks noChangeAspect="1"/>
            </p:cNvGrpSpPr>
            <p:nvPr/>
          </p:nvGrpSpPr>
          <p:grpSpPr>
            <a:xfrm>
              <a:off x="4014572" y="1091585"/>
              <a:ext cx="1442192" cy="1018524"/>
              <a:chOff x="1416956" y="4483696"/>
              <a:chExt cx="2884386" cy="2037047"/>
            </a:xfrm>
          </p:grpSpPr>
          <p:sp>
            <p:nvSpPr>
              <p:cNvPr id="666" name="Freeform 665"/>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Block Arc 667"/>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9" name="Block Arc 668"/>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0" name="Block Arc 669"/>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1" name="Oval 670"/>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Block Arc 672"/>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4" name="Block Arc 673"/>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6" name="Group 625"/>
            <p:cNvGrpSpPr>
              <a:grpSpLocks noChangeAspect="1"/>
            </p:cNvGrpSpPr>
            <p:nvPr/>
          </p:nvGrpSpPr>
          <p:grpSpPr>
            <a:xfrm>
              <a:off x="5210170" y="1209907"/>
              <a:ext cx="1442192" cy="1018524"/>
              <a:chOff x="1416956" y="4483696"/>
              <a:chExt cx="2884386" cy="2037047"/>
            </a:xfrm>
          </p:grpSpPr>
          <p:sp>
            <p:nvSpPr>
              <p:cNvPr id="657" name="Freeform 656"/>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Block Arc 658"/>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0" name="Block Arc 659"/>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1" name="Block Arc 660"/>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2" name="Oval 661"/>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Block Arc 663"/>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5" name="Block Arc 664"/>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7" name="Group 626"/>
            <p:cNvGrpSpPr>
              <a:grpSpLocks noChangeAspect="1"/>
            </p:cNvGrpSpPr>
            <p:nvPr/>
          </p:nvGrpSpPr>
          <p:grpSpPr>
            <a:xfrm>
              <a:off x="7330262" y="49874"/>
              <a:ext cx="1442192" cy="1018524"/>
              <a:chOff x="1416956" y="4483696"/>
              <a:chExt cx="2884386" cy="2037047"/>
            </a:xfrm>
          </p:grpSpPr>
          <p:sp>
            <p:nvSpPr>
              <p:cNvPr id="648" name="Freeform 647"/>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Block Arc 649"/>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1" name="Block Arc 650"/>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2" name="Block Arc 651"/>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3" name="Oval 652"/>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Block Arc 654"/>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6" name="Block Arc 655"/>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8" name="Group 627"/>
            <p:cNvGrpSpPr>
              <a:grpSpLocks noChangeAspect="1"/>
            </p:cNvGrpSpPr>
            <p:nvPr/>
          </p:nvGrpSpPr>
          <p:grpSpPr>
            <a:xfrm>
              <a:off x="7361320" y="775356"/>
              <a:ext cx="1442192" cy="1018524"/>
              <a:chOff x="1416956" y="4483696"/>
              <a:chExt cx="2884386" cy="2037047"/>
            </a:xfrm>
          </p:grpSpPr>
          <p:sp>
            <p:nvSpPr>
              <p:cNvPr id="639" name="Freeform 638"/>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Block Arc 640"/>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2" name="Block Arc 641"/>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3" name="Block Arc 642"/>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4" name="Oval 643"/>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Block Arc 645"/>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7" name="Block Arc 646"/>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9" name="Group 628"/>
            <p:cNvGrpSpPr>
              <a:grpSpLocks noChangeAspect="1"/>
            </p:cNvGrpSpPr>
            <p:nvPr/>
          </p:nvGrpSpPr>
          <p:grpSpPr>
            <a:xfrm>
              <a:off x="6410554" y="1216055"/>
              <a:ext cx="1442192" cy="1018524"/>
              <a:chOff x="1416956" y="4483696"/>
              <a:chExt cx="2884386" cy="2037047"/>
            </a:xfrm>
          </p:grpSpPr>
          <p:sp>
            <p:nvSpPr>
              <p:cNvPr id="630" name="Freeform 629"/>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Block Arc 631"/>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3" name="Block Arc 632"/>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4" name="Block Arc 633"/>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5" name="Oval 634"/>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Block Arc 63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8" name="Block Arc 637"/>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20" name="Group 719"/>
          <p:cNvGrpSpPr>
            <a:grpSpLocks noChangeAspect="1"/>
          </p:cNvGrpSpPr>
          <p:nvPr/>
        </p:nvGrpSpPr>
        <p:grpSpPr>
          <a:xfrm>
            <a:off x="5324334" y="562797"/>
            <a:ext cx="2466954" cy="1217793"/>
            <a:chOff x="3869605" y="-201007"/>
            <a:chExt cx="4933907" cy="2435586"/>
          </a:xfrm>
        </p:grpSpPr>
        <p:grpSp>
          <p:nvGrpSpPr>
            <p:cNvPr id="721" name="Group 720"/>
            <p:cNvGrpSpPr>
              <a:grpSpLocks noChangeAspect="1"/>
            </p:cNvGrpSpPr>
            <p:nvPr/>
          </p:nvGrpSpPr>
          <p:grpSpPr>
            <a:xfrm>
              <a:off x="5026668" y="486907"/>
              <a:ext cx="1442192" cy="1018524"/>
              <a:chOff x="1416956" y="4483696"/>
              <a:chExt cx="2884386" cy="2037047"/>
            </a:xfrm>
          </p:grpSpPr>
          <p:sp>
            <p:nvSpPr>
              <p:cNvPr id="812" name="Freeform 811"/>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Block Arc 813"/>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5" name="Block Arc 814"/>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6" name="Block Arc 815"/>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7" name="Oval 816"/>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Block Arc 818"/>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0" name="Block Arc 819"/>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2" name="Group 721"/>
            <p:cNvGrpSpPr>
              <a:grpSpLocks noChangeAspect="1"/>
            </p:cNvGrpSpPr>
            <p:nvPr/>
          </p:nvGrpSpPr>
          <p:grpSpPr>
            <a:xfrm>
              <a:off x="4892494" y="-201007"/>
              <a:ext cx="1442192" cy="1018524"/>
              <a:chOff x="1416956" y="4483696"/>
              <a:chExt cx="2884386" cy="2037047"/>
            </a:xfrm>
          </p:grpSpPr>
          <p:sp>
            <p:nvSpPr>
              <p:cNvPr id="803" name="Freeform 80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Block Arc 80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6" name="Block Arc 805"/>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7" name="Block Arc 806"/>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8" name="Oval 807"/>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Block Arc 809"/>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1" name="Block Arc 810"/>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3" name="Group 722"/>
            <p:cNvGrpSpPr>
              <a:grpSpLocks noChangeAspect="1"/>
            </p:cNvGrpSpPr>
            <p:nvPr/>
          </p:nvGrpSpPr>
          <p:grpSpPr>
            <a:xfrm>
              <a:off x="6148929" y="-117622"/>
              <a:ext cx="1442192" cy="1018524"/>
              <a:chOff x="1416956" y="4483696"/>
              <a:chExt cx="2884386" cy="2037047"/>
            </a:xfrm>
          </p:grpSpPr>
          <p:sp>
            <p:nvSpPr>
              <p:cNvPr id="794" name="Freeform 793"/>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Block Arc 795"/>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7" name="Block Arc 796"/>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8" name="Block Arc 797"/>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9" name="Oval 798"/>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Block Arc 800"/>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2" name="Block Arc 801"/>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4" name="Group 723"/>
            <p:cNvGrpSpPr>
              <a:grpSpLocks noChangeAspect="1"/>
            </p:cNvGrpSpPr>
            <p:nvPr/>
          </p:nvGrpSpPr>
          <p:grpSpPr>
            <a:xfrm>
              <a:off x="6208001" y="650886"/>
              <a:ext cx="1442192" cy="1018524"/>
              <a:chOff x="1416956" y="4483696"/>
              <a:chExt cx="2884386" cy="2037047"/>
            </a:xfrm>
          </p:grpSpPr>
          <p:sp>
            <p:nvSpPr>
              <p:cNvPr id="785" name="Freeform 78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Block Arc 78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8" name="Block Arc 78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9" name="Block Arc 78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0" name="Oval 78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Block Arc 79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3" name="Block Arc 79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5" name="Group 724"/>
            <p:cNvGrpSpPr>
              <a:grpSpLocks noChangeAspect="1"/>
            </p:cNvGrpSpPr>
            <p:nvPr/>
          </p:nvGrpSpPr>
          <p:grpSpPr>
            <a:xfrm>
              <a:off x="3869605" y="318713"/>
              <a:ext cx="1442192" cy="1018524"/>
              <a:chOff x="1416956" y="4483696"/>
              <a:chExt cx="2884386" cy="2037047"/>
            </a:xfrm>
          </p:grpSpPr>
          <p:sp>
            <p:nvSpPr>
              <p:cNvPr id="776" name="Freeform 775"/>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Block Arc 777"/>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9" name="Block Arc 778"/>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0" name="Block Arc 779"/>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1" name="Oval 780"/>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Block Arc 782"/>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4" name="Block Arc 783"/>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6" name="Group 725"/>
            <p:cNvGrpSpPr>
              <a:grpSpLocks noChangeAspect="1"/>
            </p:cNvGrpSpPr>
            <p:nvPr/>
          </p:nvGrpSpPr>
          <p:grpSpPr>
            <a:xfrm>
              <a:off x="4014572" y="1091585"/>
              <a:ext cx="1442192" cy="1018524"/>
              <a:chOff x="1416956" y="4483696"/>
              <a:chExt cx="2884386" cy="2037047"/>
            </a:xfrm>
          </p:grpSpPr>
          <p:sp>
            <p:nvSpPr>
              <p:cNvPr id="767" name="Freeform 766"/>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Block Arc 768"/>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0" name="Block Arc 769"/>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1" name="Block Arc 770"/>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2" name="Oval 771"/>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Block Arc 773"/>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5" name="Block Arc 774"/>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7" name="Group 726"/>
            <p:cNvGrpSpPr>
              <a:grpSpLocks noChangeAspect="1"/>
            </p:cNvGrpSpPr>
            <p:nvPr/>
          </p:nvGrpSpPr>
          <p:grpSpPr>
            <a:xfrm>
              <a:off x="5210170" y="1209907"/>
              <a:ext cx="1442192" cy="1018524"/>
              <a:chOff x="1416956" y="4483696"/>
              <a:chExt cx="2884386" cy="2037047"/>
            </a:xfrm>
          </p:grpSpPr>
          <p:sp>
            <p:nvSpPr>
              <p:cNvPr id="758" name="Freeform 757"/>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Block Arc 759"/>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1" name="Block Arc 760"/>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2" name="Block Arc 761"/>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3" name="Oval 762"/>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Block Arc 764"/>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6" name="Block Arc 765"/>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8" name="Group 727"/>
            <p:cNvGrpSpPr>
              <a:grpSpLocks noChangeAspect="1"/>
            </p:cNvGrpSpPr>
            <p:nvPr/>
          </p:nvGrpSpPr>
          <p:grpSpPr>
            <a:xfrm>
              <a:off x="7330262" y="49874"/>
              <a:ext cx="1442192" cy="1018524"/>
              <a:chOff x="1416956" y="4483696"/>
              <a:chExt cx="2884386" cy="2037047"/>
            </a:xfrm>
          </p:grpSpPr>
          <p:sp>
            <p:nvSpPr>
              <p:cNvPr id="749" name="Freeform 748"/>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Block Arc 750"/>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2" name="Block Arc 751"/>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3" name="Block Arc 752"/>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4" name="Oval 753"/>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Block Arc 755"/>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7" name="Block Arc 756"/>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9" name="Group 728"/>
            <p:cNvGrpSpPr>
              <a:grpSpLocks noChangeAspect="1"/>
            </p:cNvGrpSpPr>
            <p:nvPr/>
          </p:nvGrpSpPr>
          <p:grpSpPr>
            <a:xfrm>
              <a:off x="7361320" y="775356"/>
              <a:ext cx="1442192" cy="1018524"/>
              <a:chOff x="1416956" y="4483696"/>
              <a:chExt cx="2884386" cy="2037047"/>
            </a:xfrm>
          </p:grpSpPr>
          <p:sp>
            <p:nvSpPr>
              <p:cNvPr id="740" name="Freeform 739"/>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Block Arc 741"/>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3" name="Block Arc 742"/>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4" name="Block Arc 743"/>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5" name="Oval 744"/>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Block Arc 74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8" name="Block Arc 747"/>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0" name="Group 729"/>
            <p:cNvGrpSpPr>
              <a:grpSpLocks noChangeAspect="1"/>
            </p:cNvGrpSpPr>
            <p:nvPr/>
          </p:nvGrpSpPr>
          <p:grpSpPr>
            <a:xfrm>
              <a:off x="6410554" y="1216055"/>
              <a:ext cx="1442192" cy="1018524"/>
              <a:chOff x="1416956" y="4483696"/>
              <a:chExt cx="2884386" cy="2037047"/>
            </a:xfrm>
          </p:grpSpPr>
          <p:sp>
            <p:nvSpPr>
              <p:cNvPr id="731" name="Freeform 730"/>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Block Arc 732"/>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4" name="Block Arc 733"/>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5" name="Block Arc 734"/>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6" name="Oval 73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Block Arc 737"/>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9" name="Block Arc 738"/>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21" name="Group 820"/>
          <p:cNvGrpSpPr>
            <a:grpSpLocks noChangeAspect="1"/>
          </p:cNvGrpSpPr>
          <p:nvPr/>
        </p:nvGrpSpPr>
        <p:grpSpPr>
          <a:xfrm>
            <a:off x="7952896" y="169663"/>
            <a:ext cx="2466954" cy="1217793"/>
            <a:chOff x="3869605" y="-201007"/>
            <a:chExt cx="4933907" cy="2435586"/>
          </a:xfrm>
        </p:grpSpPr>
        <p:grpSp>
          <p:nvGrpSpPr>
            <p:cNvPr id="822" name="Group 821"/>
            <p:cNvGrpSpPr>
              <a:grpSpLocks noChangeAspect="1"/>
            </p:cNvGrpSpPr>
            <p:nvPr/>
          </p:nvGrpSpPr>
          <p:grpSpPr>
            <a:xfrm>
              <a:off x="5026668" y="486907"/>
              <a:ext cx="1442192" cy="1018524"/>
              <a:chOff x="1416956" y="4483696"/>
              <a:chExt cx="2884386" cy="2037047"/>
            </a:xfrm>
          </p:grpSpPr>
          <p:sp>
            <p:nvSpPr>
              <p:cNvPr id="913" name="Freeform 91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Block Arc 91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6" name="Block Arc 915"/>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7" name="Block Arc 916"/>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8" name="Oval 917"/>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Block Arc 919"/>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1" name="Block Arc 920"/>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3" name="Group 822"/>
            <p:cNvGrpSpPr>
              <a:grpSpLocks noChangeAspect="1"/>
            </p:cNvGrpSpPr>
            <p:nvPr/>
          </p:nvGrpSpPr>
          <p:grpSpPr>
            <a:xfrm>
              <a:off x="4892494" y="-201007"/>
              <a:ext cx="1442192" cy="1018524"/>
              <a:chOff x="1416956" y="4483696"/>
              <a:chExt cx="2884386" cy="2037047"/>
            </a:xfrm>
          </p:grpSpPr>
          <p:sp>
            <p:nvSpPr>
              <p:cNvPr id="904" name="Freeform 903"/>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Block Arc 905"/>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7" name="Block Arc 906"/>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8" name="Block Arc 907"/>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9" name="Oval 908"/>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Block Arc 910"/>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2" name="Block Arc 911"/>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4" name="Group 823"/>
            <p:cNvGrpSpPr>
              <a:grpSpLocks noChangeAspect="1"/>
            </p:cNvGrpSpPr>
            <p:nvPr/>
          </p:nvGrpSpPr>
          <p:grpSpPr>
            <a:xfrm>
              <a:off x="6148929" y="-117622"/>
              <a:ext cx="1442192" cy="1018524"/>
              <a:chOff x="1416956" y="4483696"/>
              <a:chExt cx="2884386" cy="2037047"/>
            </a:xfrm>
          </p:grpSpPr>
          <p:sp>
            <p:nvSpPr>
              <p:cNvPr id="895" name="Freeform 89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Block Arc 89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8" name="Block Arc 89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9" name="Block Arc 89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0" name="Oval 89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Block Arc 90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3" name="Block Arc 90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5" name="Group 824"/>
            <p:cNvGrpSpPr>
              <a:grpSpLocks noChangeAspect="1"/>
            </p:cNvGrpSpPr>
            <p:nvPr/>
          </p:nvGrpSpPr>
          <p:grpSpPr>
            <a:xfrm>
              <a:off x="6208001" y="650886"/>
              <a:ext cx="1442192" cy="1018524"/>
              <a:chOff x="1416956" y="4483696"/>
              <a:chExt cx="2884386" cy="2037047"/>
            </a:xfrm>
          </p:grpSpPr>
          <p:sp>
            <p:nvSpPr>
              <p:cNvPr id="886" name="Freeform 885"/>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Block Arc 887"/>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9" name="Block Arc 888"/>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0" name="Block Arc 889"/>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1" name="Oval 890"/>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Block Arc 892"/>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4" name="Block Arc 893"/>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6" name="Group 825"/>
            <p:cNvGrpSpPr>
              <a:grpSpLocks noChangeAspect="1"/>
            </p:cNvGrpSpPr>
            <p:nvPr/>
          </p:nvGrpSpPr>
          <p:grpSpPr>
            <a:xfrm>
              <a:off x="3869605" y="318713"/>
              <a:ext cx="1442192" cy="1018524"/>
              <a:chOff x="1416956" y="4483696"/>
              <a:chExt cx="2884386" cy="2037047"/>
            </a:xfrm>
          </p:grpSpPr>
          <p:sp>
            <p:nvSpPr>
              <p:cNvPr id="877" name="Freeform 876"/>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Block Arc 878"/>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0" name="Block Arc 879"/>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1" name="Block Arc 880"/>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2" name="Oval 881"/>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Block Arc 883"/>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5" name="Block Arc 884"/>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7" name="Group 826"/>
            <p:cNvGrpSpPr>
              <a:grpSpLocks noChangeAspect="1"/>
            </p:cNvGrpSpPr>
            <p:nvPr/>
          </p:nvGrpSpPr>
          <p:grpSpPr>
            <a:xfrm>
              <a:off x="4014572" y="1091585"/>
              <a:ext cx="1442192" cy="1018524"/>
              <a:chOff x="1416956" y="4483696"/>
              <a:chExt cx="2884386" cy="2037047"/>
            </a:xfrm>
          </p:grpSpPr>
          <p:sp>
            <p:nvSpPr>
              <p:cNvPr id="868" name="Freeform 867"/>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Block Arc 869"/>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1" name="Block Arc 870"/>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2" name="Block Arc 871"/>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3" name="Oval 872"/>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Block Arc 874"/>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6" name="Block Arc 875"/>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8" name="Group 827"/>
            <p:cNvGrpSpPr>
              <a:grpSpLocks noChangeAspect="1"/>
            </p:cNvGrpSpPr>
            <p:nvPr/>
          </p:nvGrpSpPr>
          <p:grpSpPr>
            <a:xfrm>
              <a:off x="5210170" y="1209907"/>
              <a:ext cx="1442192" cy="1018524"/>
              <a:chOff x="1416956" y="4483696"/>
              <a:chExt cx="2884386" cy="2037047"/>
            </a:xfrm>
          </p:grpSpPr>
          <p:sp>
            <p:nvSpPr>
              <p:cNvPr id="859" name="Freeform 858"/>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Block Arc 860"/>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2" name="Block Arc 861"/>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3" name="Block Arc 862"/>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4" name="Oval 863"/>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Block Arc 865"/>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7" name="Block Arc 866"/>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9" name="Group 828"/>
            <p:cNvGrpSpPr>
              <a:grpSpLocks noChangeAspect="1"/>
            </p:cNvGrpSpPr>
            <p:nvPr/>
          </p:nvGrpSpPr>
          <p:grpSpPr>
            <a:xfrm>
              <a:off x="7330262" y="49874"/>
              <a:ext cx="1442192" cy="1018524"/>
              <a:chOff x="1416956" y="4483696"/>
              <a:chExt cx="2884386" cy="2037047"/>
            </a:xfrm>
          </p:grpSpPr>
          <p:sp>
            <p:nvSpPr>
              <p:cNvPr id="850" name="Freeform 849"/>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Block Arc 851"/>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3" name="Block Arc 852"/>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4" name="Block Arc 853"/>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5" name="Oval 854"/>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Block Arc 85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8" name="Block Arc 857"/>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0" name="Group 829"/>
            <p:cNvGrpSpPr>
              <a:grpSpLocks noChangeAspect="1"/>
            </p:cNvGrpSpPr>
            <p:nvPr/>
          </p:nvGrpSpPr>
          <p:grpSpPr>
            <a:xfrm>
              <a:off x="7361320" y="775356"/>
              <a:ext cx="1442192" cy="1018524"/>
              <a:chOff x="1416956" y="4483696"/>
              <a:chExt cx="2884386" cy="2037047"/>
            </a:xfrm>
          </p:grpSpPr>
          <p:sp>
            <p:nvSpPr>
              <p:cNvPr id="841" name="Freeform 840"/>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Block Arc 842"/>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4" name="Block Arc 843"/>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5" name="Block Arc 844"/>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6" name="Oval 84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Block Arc 847"/>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9" name="Block Arc 848"/>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1" name="Group 830"/>
            <p:cNvGrpSpPr>
              <a:grpSpLocks noChangeAspect="1"/>
            </p:cNvGrpSpPr>
            <p:nvPr/>
          </p:nvGrpSpPr>
          <p:grpSpPr>
            <a:xfrm>
              <a:off x="6410554" y="1216055"/>
              <a:ext cx="1442192" cy="1018524"/>
              <a:chOff x="1416956" y="4483696"/>
              <a:chExt cx="2884386" cy="2037047"/>
            </a:xfrm>
          </p:grpSpPr>
          <p:sp>
            <p:nvSpPr>
              <p:cNvPr id="832" name="Freeform 831"/>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Block Arc 833"/>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5" name="Block Arc 834"/>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6" name="Block Arc 835"/>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7" name="Oval 836"/>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Block Arc 838"/>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0" name="Block Arc 839"/>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22" name="Group 921"/>
          <p:cNvGrpSpPr>
            <a:grpSpLocks noChangeAspect="1"/>
          </p:cNvGrpSpPr>
          <p:nvPr/>
        </p:nvGrpSpPr>
        <p:grpSpPr>
          <a:xfrm>
            <a:off x="6235033" y="-199237"/>
            <a:ext cx="2466954" cy="1217793"/>
            <a:chOff x="3869605" y="-201007"/>
            <a:chExt cx="4933907" cy="2435586"/>
          </a:xfrm>
        </p:grpSpPr>
        <p:grpSp>
          <p:nvGrpSpPr>
            <p:cNvPr id="923" name="Group 922"/>
            <p:cNvGrpSpPr>
              <a:grpSpLocks noChangeAspect="1"/>
            </p:cNvGrpSpPr>
            <p:nvPr/>
          </p:nvGrpSpPr>
          <p:grpSpPr>
            <a:xfrm>
              <a:off x="5026668" y="486907"/>
              <a:ext cx="1442192" cy="1018524"/>
              <a:chOff x="1416956" y="4483696"/>
              <a:chExt cx="2884386" cy="2037047"/>
            </a:xfrm>
          </p:grpSpPr>
          <p:sp>
            <p:nvSpPr>
              <p:cNvPr id="1014" name="Freeform 1013"/>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Oval 1014"/>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Block Arc 1015"/>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7" name="Block Arc 1016"/>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8" name="Block Arc 1017"/>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9" name="Oval 1018"/>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Block Arc 1020"/>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2" name="Block Arc 1021"/>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4" name="Group 923"/>
            <p:cNvGrpSpPr>
              <a:grpSpLocks noChangeAspect="1"/>
            </p:cNvGrpSpPr>
            <p:nvPr/>
          </p:nvGrpSpPr>
          <p:grpSpPr>
            <a:xfrm>
              <a:off x="4892494" y="-201007"/>
              <a:ext cx="1442192" cy="1018524"/>
              <a:chOff x="1416956" y="4483696"/>
              <a:chExt cx="2884386" cy="2037047"/>
            </a:xfrm>
          </p:grpSpPr>
          <p:sp>
            <p:nvSpPr>
              <p:cNvPr id="1005" name="Freeform 100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Block Arc 100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8" name="Block Arc 100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9" name="Block Arc 100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0" name="Oval 100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Block Arc 101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3" name="Block Arc 101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5" name="Group 924"/>
            <p:cNvGrpSpPr>
              <a:grpSpLocks noChangeAspect="1"/>
            </p:cNvGrpSpPr>
            <p:nvPr/>
          </p:nvGrpSpPr>
          <p:grpSpPr>
            <a:xfrm>
              <a:off x="6148929" y="-117622"/>
              <a:ext cx="1442192" cy="1018524"/>
              <a:chOff x="1416956" y="4483696"/>
              <a:chExt cx="2884386" cy="2037047"/>
            </a:xfrm>
          </p:grpSpPr>
          <p:sp>
            <p:nvSpPr>
              <p:cNvPr id="996" name="Freeform 995"/>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Block Arc 997"/>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9" name="Block Arc 998"/>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0" name="Block Arc 999"/>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1" name="Oval 1000"/>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Block Arc 1002"/>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4" name="Block Arc 1003"/>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6" name="Group 925"/>
            <p:cNvGrpSpPr>
              <a:grpSpLocks noChangeAspect="1"/>
            </p:cNvGrpSpPr>
            <p:nvPr/>
          </p:nvGrpSpPr>
          <p:grpSpPr>
            <a:xfrm>
              <a:off x="6208001" y="650886"/>
              <a:ext cx="1442192" cy="1018524"/>
              <a:chOff x="1416956" y="4483696"/>
              <a:chExt cx="2884386" cy="2037047"/>
            </a:xfrm>
          </p:grpSpPr>
          <p:sp>
            <p:nvSpPr>
              <p:cNvPr id="987" name="Freeform 986"/>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Oval 987"/>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Block Arc 988"/>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0" name="Block Arc 989"/>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1" name="Block Arc 990"/>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2" name="Oval 991"/>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Block Arc 993"/>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5" name="Block Arc 994"/>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7" name="Group 926"/>
            <p:cNvGrpSpPr>
              <a:grpSpLocks noChangeAspect="1"/>
            </p:cNvGrpSpPr>
            <p:nvPr/>
          </p:nvGrpSpPr>
          <p:grpSpPr>
            <a:xfrm>
              <a:off x="3869605" y="318713"/>
              <a:ext cx="1442192" cy="1018524"/>
              <a:chOff x="1416956" y="4483696"/>
              <a:chExt cx="2884386" cy="2037047"/>
            </a:xfrm>
          </p:grpSpPr>
          <p:sp>
            <p:nvSpPr>
              <p:cNvPr id="978" name="Freeform 977"/>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Block Arc 979"/>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1" name="Block Arc 980"/>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2" name="Block Arc 981"/>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3" name="Oval 982"/>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Oval 983"/>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Block Arc 984"/>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6" name="Block Arc 985"/>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8" name="Group 927"/>
            <p:cNvGrpSpPr>
              <a:grpSpLocks noChangeAspect="1"/>
            </p:cNvGrpSpPr>
            <p:nvPr/>
          </p:nvGrpSpPr>
          <p:grpSpPr>
            <a:xfrm>
              <a:off x="4014572" y="1091585"/>
              <a:ext cx="1442192" cy="1018524"/>
              <a:chOff x="1416956" y="4483696"/>
              <a:chExt cx="2884386" cy="2037047"/>
            </a:xfrm>
          </p:grpSpPr>
          <p:sp>
            <p:nvSpPr>
              <p:cNvPr id="969" name="Freeform 968"/>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val 969"/>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Block Arc 970"/>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2" name="Block Arc 971"/>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3" name="Block Arc 972"/>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4" name="Oval 973"/>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Block Arc 975"/>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7" name="Block Arc 976"/>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9" name="Group 928"/>
            <p:cNvGrpSpPr>
              <a:grpSpLocks noChangeAspect="1"/>
            </p:cNvGrpSpPr>
            <p:nvPr/>
          </p:nvGrpSpPr>
          <p:grpSpPr>
            <a:xfrm>
              <a:off x="5210170" y="1209907"/>
              <a:ext cx="1442192" cy="1018524"/>
              <a:chOff x="1416956" y="4483696"/>
              <a:chExt cx="2884386" cy="2037047"/>
            </a:xfrm>
          </p:grpSpPr>
          <p:sp>
            <p:nvSpPr>
              <p:cNvPr id="960" name="Freeform 959"/>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Block Arc 961"/>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3" name="Block Arc 962"/>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4" name="Block Arc 963"/>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5" name="Oval 964"/>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Block Arc 96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8" name="Block Arc 967"/>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0" name="Group 929"/>
            <p:cNvGrpSpPr>
              <a:grpSpLocks noChangeAspect="1"/>
            </p:cNvGrpSpPr>
            <p:nvPr/>
          </p:nvGrpSpPr>
          <p:grpSpPr>
            <a:xfrm>
              <a:off x="7330262" y="49874"/>
              <a:ext cx="1442192" cy="1018524"/>
              <a:chOff x="1416956" y="4483696"/>
              <a:chExt cx="2884386" cy="2037047"/>
            </a:xfrm>
          </p:grpSpPr>
          <p:sp>
            <p:nvSpPr>
              <p:cNvPr id="951" name="Freeform 950"/>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Block Arc 952"/>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4" name="Block Arc 953"/>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5" name="Block Arc 954"/>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6" name="Oval 95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val 956"/>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Block Arc 957"/>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9" name="Block Arc 958"/>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1" name="Group 930"/>
            <p:cNvGrpSpPr>
              <a:grpSpLocks noChangeAspect="1"/>
            </p:cNvGrpSpPr>
            <p:nvPr/>
          </p:nvGrpSpPr>
          <p:grpSpPr>
            <a:xfrm>
              <a:off x="7361320" y="775356"/>
              <a:ext cx="1442192" cy="1018524"/>
              <a:chOff x="1416956" y="4483696"/>
              <a:chExt cx="2884386" cy="2037047"/>
            </a:xfrm>
          </p:grpSpPr>
          <p:sp>
            <p:nvSpPr>
              <p:cNvPr id="942" name="Freeform 941"/>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Block Arc 943"/>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5" name="Block Arc 944"/>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6" name="Block Arc 945"/>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7" name="Oval 946"/>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Block Arc 948"/>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0" name="Block Arc 949"/>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2" name="Group 931"/>
            <p:cNvGrpSpPr>
              <a:grpSpLocks noChangeAspect="1"/>
            </p:cNvGrpSpPr>
            <p:nvPr/>
          </p:nvGrpSpPr>
          <p:grpSpPr>
            <a:xfrm>
              <a:off x="6410554" y="1216055"/>
              <a:ext cx="1442192" cy="1018524"/>
              <a:chOff x="1416956" y="4483696"/>
              <a:chExt cx="2884386" cy="2037047"/>
            </a:xfrm>
          </p:grpSpPr>
          <p:sp>
            <p:nvSpPr>
              <p:cNvPr id="933" name="Freeform 93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Block Arc 93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6" name="Block Arc 935"/>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7" name="Block Arc 936"/>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8" name="Oval 937"/>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Block Arc 939"/>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1" name="Block Arc 940"/>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023" name="Rectangle 3"/>
          <p:cNvSpPr>
            <a:spLocks noGrp="1" noChangeArrowheads="1"/>
          </p:cNvSpPr>
          <p:nvPr>
            <p:ph sz="quarter" idx="13"/>
          </p:nvPr>
        </p:nvSpPr>
        <p:spPr>
          <a:xfrm>
            <a:off x="1767385" y="734657"/>
            <a:ext cx="8229600" cy="4523143"/>
          </a:xfrm>
        </p:spPr>
        <p:txBody>
          <a:bodyPr>
            <a:normAutofit fontScale="92500" lnSpcReduction="20000"/>
          </a:bodyPr>
          <a:lstStyle/>
          <a:p>
            <a:pPr marL="365760" lvl="1" indent="0">
              <a:buNone/>
              <a:defRPr/>
            </a:pPr>
            <a:r>
              <a:rPr lang="en-US" sz="6500" dirty="0" err="1">
                <a:latin typeface="Showcard Gothic" panose="04020904020102020604" pitchFamily="82" charset="0"/>
              </a:rPr>
              <a:t>OrganS</a:t>
            </a:r>
            <a:br>
              <a:rPr lang="en-US" sz="4000" dirty="0"/>
            </a:br>
            <a:br>
              <a:rPr lang="en-US" sz="4000" dirty="0"/>
            </a:br>
            <a:br>
              <a:rPr lang="en-US" sz="4000" dirty="0"/>
            </a:br>
            <a:br>
              <a:rPr lang="en-US" sz="4000" dirty="0"/>
            </a:br>
            <a:endParaRPr lang="en-US" sz="4000" dirty="0"/>
          </a:p>
          <a:p>
            <a:pPr lvl="1">
              <a:lnSpc>
                <a:spcPct val="90000"/>
              </a:lnSpc>
              <a:defRPr/>
            </a:pPr>
            <a:r>
              <a:rPr lang="en-US" sz="4000" dirty="0"/>
              <a:t>A group of tissues layered together that all work together to do the same thing</a:t>
            </a:r>
          </a:p>
          <a:p>
            <a:pPr lvl="1">
              <a:lnSpc>
                <a:spcPct val="90000"/>
              </a:lnSpc>
              <a:defRPr/>
            </a:pPr>
            <a:r>
              <a:rPr lang="en-US" sz="4000" dirty="0">
                <a:solidFill>
                  <a:srgbClr val="FF0000"/>
                </a:solidFill>
              </a:rPr>
              <a:t>Examples: heart, liver, brain, skin</a:t>
            </a:r>
          </a:p>
        </p:txBody>
      </p:sp>
      <p:pic>
        <p:nvPicPr>
          <p:cNvPr id="610" name="Picture 609" descr="Diagram, text&#10;&#10;Description automatically generated">
            <a:extLst>
              <a:ext uri="{FF2B5EF4-FFF2-40B4-BE49-F238E27FC236}">
                <a16:creationId xmlns:a16="http://schemas.microsoft.com/office/drawing/2014/main" id="{7654759D-927F-49F7-BF53-DE0F141BF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7" y="5077392"/>
            <a:ext cx="3148636" cy="1780608"/>
          </a:xfrm>
          <a:prstGeom prst="rect">
            <a:avLst/>
          </a:prstGeom>
        </p:spPr>
      </p:pic>
    </p:spTree>
    <p:extLst>
      <p:ext uri="{BB962C8B-B14F-4D97-AF65-F5344CB8AC3E}">
        <p14:creationId xmlns:p14="http://schemas.microsoft.com/office/powerpoint/2010/main" val="4278599238"/>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9"/>
                                        </p:tgtEl>
                                        <p:attrNameLst>
                                          <p:attrName>style.visibility</p:attrName>
                                        </p:attrNameLst>
                                      </p:cBhvr>
                                      <p:to>
                                        <p:strVal val="visible"/>
                                      </p:to>
                                    </p:set>
                                    <p:animEffect transition="in" filter="fade">
                                      <p:cBhvr>
                                        <p:cTn id="11" dur="1000"/>
                                        <p:tgtEl>
                                          <p:spTgt spid="61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20"/>
                                        </p:tgtEl>
                                        <p:attrNameLst>
                                          <p:attrName>style.visibility</p:attrName>
                                        </p:attrNameLst>
                                      </p:cBhvr>
                                      <p:to>
                                        <p:strVal val="visible"/>
                                      </p:to>
                                    </p:set>
                                    <p:animEffect transition="in" filter="fade">
                                      <p:cBhvr>
                                        <p:cTn id="15" dur="1000"/>
                                        <p:tgtEl>
                                          <p:spTgt spid="72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21"/>
                                        </p:tgtEl>
                                        <p:attrNameLst>
                                          <p:attrName>style.visibility</p:attrName>
                                        </p:attrNameLst>
                                      </p:cBhvr>
                                      <p:to>
                                        <p:strVal val="visible"/>
                                      </p:to>
                                    </p:set>
                                    <p:animEffect transition="in" filter="fade">
                                      <p:cBhvr>
                                        <p:cTn id="19" dur="1000"/>
                                        <p:tgtEl>
                                          <p:spTgt spid="82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922"/>
                                        </p:tgtEl>
                                        <p:attrNameLst>
                                          <p:attrName>style.visibility</p:attrName>
                                        </p:attrNameLst>
                                      </p:cBhvr>
                                      <p:to>
                                        <p:strVal val="visible"/>
                                      </p:to>
                                    </p:set>
                                    <p:animEffect transition="in" filter="fade">
                                      <p:cBhvr>
                                        <p:cTn id="23" dur="10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771130" y="5257800"/>
            <a:ext cx="2896870" cy="1600200"/>
          </a:xfrm>
        </p:spPr>
        <p:txBody>
          <a:bodyPr>
            <a:normAutofit fontScale="90000"/>
          </a:bodyPr>
          <a:lstStyle/>
          <a:p>
            <a:pPr eaLnBrk="1" hangingPunct="1">
              <a:defRPr/>
            </a:pPr>
            <a:r>
              <a:rPr lang="en-US" dirty="0"/>
              <a:t>Levels of Organization</a:t>
            </a:r>
          </a:p>
        </p:txBody>
      </p:sp>
      <p:sp>
        <p:nvSpPr>
          <p:cNvPr id="7171" name="Rectangle 3"/>
          <p:cNvSpPr>
            <a:spLocks noGrp="1" noChangeArrowheads="1"/>
          </p:cNvSpPr>
          <p:nvPr>
            <p:ph sz="quarter" idx="13"/>
          </p:nvPr>
        </p:nvSpPr>
        <p:spPr>
          <a:xfrm>
            <a:off x="1767385" y="734657"/>
            <a:ext cx="8229600" cy="4523143"/>
          </a:xfrm>
        </p:spPr>
        <p:txBody>
          <a:bodyPr>
            <a:normAutofit fontScale="92500" lnSpcReduction="20000"/>
          </a:bodyPr>
          <a:lstStyle/>
          <a:p>
            <a:pPr marL="365760" lvl="1" indent="0">
              <a:buNone/>
              <a:defRPr/>
            </a:pPr>
            <a:r>
              <a:rPr lang="en-US" sz="6500" dirty="0" err="1">
                <a:latin typeface="Showcard Gothic" panose="04020904020102020604" pitchFamily="82" charset="0"/>
              </a:rPr>
              <a:t>OrganS</a:t>
            </a:r>
            <a:br>
              <a:rPr lang="en-US" sz="4000" dirty="0"/>
            </a:br>
            <a:br>
              <a:rPr lang="en-US" sz="4000" dirty="0"/>
            </a:br>
            <a:br>
              <a:rPr lang="en-US" sz="4000" dirty="0"/>
            </a:br>
            <a:br>
              <a:rPr lang="en-US" sz="4000" dirty="0"/>
            </a:br>
            <a:endParaRPr lang="en-US" sz="4000" dirty="0"/>
          </a:p>
          <a:p>
            <a:pPr lvl="1">
              <a:lnSpc>
                <a:spcPct val="90000"/>
              </a:lnSpc>
              <a:defRPr/>
            </a:pPr>
            <a:r>
              <a:rPr lang="en-US" sz="4000" dirty="0"/>
              <a:t>A group of tissues layered together that all work together to do the same thing</a:t>
            </a:r>
          </a:p>
          <a:p>
            <a:pPr lvl="1">
              <a:lnSpc>
                <a:spcPct val="90000"/>
              </a:lnSpc>
              <a:defRPr/>
            </a:pPr>
            <a:r>
              <a:rPr lang="en-US" sz="4000" dirty="0"/>
              <a:t>Examples: heart, liver, brain, skin</a:t>
            </a:r>
          </a:p>
        </p:txBody>
      </p:sp>
      <p:grpSp>
        <p:nvGrpSpPr>
          <p:cNvPr id="2" name="Group 1"/>
          <p:cNvGrpSpPr/>
          <p:nvPr/>
        </p:nvGrpSpPr>
        <p:grpSpPr>
          <a:xfrm>
            <a:off x="5324335" y="-199237"/>
            <a:ext cx="5196375" cy="2703444"/>
            <a:chOff x="3800334" y="-199237"/>
            <a:chExt cx="5196375" cy="2703444"/>
          </a:xfrm>
        </p:grpSpPr>
        <p:grpSp>
          <p:nvGrpSpPr>
            <p:cNvPr id="114" name="Group 113"/>
            <p:cNvGrpSpPr>
              <a:grpSpLocks noChangeAspect="1"/>
            </p:cNvGrpSpPr>
            <p:nvPr/>
          </p:nvGrpSpPr>
          <p:grpSpPr>
            <a:xfrm>
              <a:off x="5121058" y="424035"/>
              <a:ext cx="2466954" cy="1217793"/>
              <a:chOff x="3869605" y="-201007"/>
              <a:chExt cx="4933907" cy="2435586"/>
            </a:xfrm>
          </p:grpSpPr>
          <p:grpSp>
            <p:nvGrpSpPr>
              <p:cNvPr id="115" name="Group 114"/>
              <p:cNvGrpSpPr>
                <a:grpSpLocks noChangeAspect="1"/>
              </p:cNvGrpSpPr>
              <p:nvPr/>
            </p:nvGrpSpPr>
            <p:grpSpPr>
              <a:xfrm>
                <a:off x="5026668" y="486907"/>
                <a:ext cx="1442192" cy="1018524"/>
                <a:chOff x="1416956" y="4483696"/>
                <a:chExt cx="2884386" cy="2037047"/>
              </a:xfrm>
            </p:grpSpPr>
            <p:sp>
              <p:nvSpPr>
                <p:cNvPr id="206" name="Freeform 205"/>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Block Arc 207"/>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Block Arc 208"/>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Block Arc 209"/>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Oval 210"/>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Block Arc 212"/>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Block Arc 213"/>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6" name="Group 115"/>
              <p:cNvGrpSpPr>
                <a:grpSpLocks noChangeAspect="1"/>
              </p:cNvGrpSpPr>
              <p:nvPr/>
            </p:nvGrpSpPr>
            <p:grpSpPr>
              <a:xfrm>
                <a:off x="4892494" y="-201007"/>
                <a:ext cx="1442192" cy="1018524"/>
                <a:chOff x="1416956" y="4483696"/>
                <a:chExt cx="2884386" cy="2037047"/>
              </a:xfrm>
            </p:grpSpPr>
            <p:sp>
              <p:nvSpPr>
                <p:cNvPr id="197" name="Freeform 196"/>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Block Arc 198"/>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Block Arc 199"/>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Block Arc 200"/>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Oval 201"/>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Block Arc 203"/>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Block Arc 204"/>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7" name="Group 116"/>
              <p:cNvGrpSpPr>
                <a:grpSpLocks noChangeAspect="1"/>
              </p:cNvGrpSpPr>
              <p:nvPr/>
            </p:nvGrpSpPr>
            <p:grpSpPr>
              <a:xfrm>
                <a:off x="6148929" y="-117622"/>
                <a:ext cx="1442192" cy="1018524"/>
                <a:chOff x="1416956" y="4483696"/>
                <a:chExt cx="2884386" cy="2037047"/>
              </a:xfrm>
            </p:grpSpPr>
            <p:sp>
              <p:nvSpPr>
                <p:cNvPr id="188" name="Freeform 187"/>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Block Arc 189"/>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Block Arc 190"/>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Block Arc 191"/>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Oval 192"/>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Block Arc 194"/>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Block Arc 195"/>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8" name="Group 117"/>
              <p:cNvGrpSpPr>
                <a:grpSpLocks noChangeAspect="1"/>
              </p:cNvGrpSpPr>
              <p:nvPr/>
            </p:nvGrpSpPr>
            <p:grpSpPr>
              <a:xfrm>
                <a:off x="6208001" y="650886"/>
                <a:ext cx="1442192" cy="1018524"/>
                <a:chOff x="1416956" y="4483696"/>
                <a:chExt cx="2884386" cy="2037047"/>
              </a:xfrm>
            </p:grpSpPr>
            <p:sp>
              <p:nvSpPr>
                <p:cNvPr id="179" name="Freeform 178"/>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Block Arc 180"/>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Block Arc 181"/>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Block Arc 182"/>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Oval 183"/>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Block Arc 185"/>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Block Arc 186"/>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118"/>
              <p:cNvGrpSpPr>
                <a:grpSpLocks noChangeAspect="1"/>
              </p:cNvGrpSpPr>
              <p:nvPr/>
            </p:nvGrpSpPr>
            <p:grpSpPr>
              <a:xfrm>
                <a:off x="3869605" y="318713"/>
                <a:ext cx="1442192" cy="1018524"/>
                <a:chOff x="1416956" y="4483696"/>
                <a:chExt cx="2884386" cy="2037047"/>
              </a:xfrm>
            </p:grpSpPr>
            <p:sp>
              <p:nvSpPr>
                <p:cNvPr id="170" name="Freeform 169"/>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Block Arc 171"/>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Block Arc 172"/>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Block Arc 173"/>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Oval 174"/>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Block Arc 17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Block Arc 177"/>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19"/>
              <p:cNvGrpSpPr>
                <a:grpSpLocks noChangeAspect="1"/>
              </p:cNvGrpSpPr>
              <p:nvPr/>
            </p:nvGrpSpPr>
            <p:grpSpPr>
              <a:xfrm>
                <a:off x="4014572" y="1091585"/>
                <a:ext cx="1442192" cy="1018524"/>
                <a:chOff x="1416956" y="4483696"/>
                <a:chExt cx="2884386" cy="2037047"/>
              </a:xfrm>
            </p:grpSpPr>
            <p:sp>
              <p:nvSpPr>
                <p:cNvPr id="161" name="Freeform 160"/>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Block Arc 162"/>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Block Arc 163"/>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Block Arc 164"/>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Oval 16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Block Arc 167"/>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Block Arc 168"/>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120"/>
              <p:cNvGrpSpPr>
                <a:grpSpLocks noChangeAspect="1"/>
              </p:cNvGrpSpPr>
              <p:nvPr/>
            </p:nvGrpSpPr>
            <p:grpSpPr>
              <a:xfrm>
                <a:off x="5210170" y="1209907"/>
                <a:ext cx="1442192" cy="1018524"/>
                <a:chOff x="1416956" y="4483696"/>
                <a:chExt cx="2884386" cy="2037047"/>
              </a:xfrm>
            </p:grpSpPr>
            <p:sp>
              <p:nvSpPr>
                <p:cNvPr id="152" name="Freeform 151"/>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Block Arc 153"/>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Block Arc 154"/>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Block Arc 155"/>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Oval 156"/>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Block Arc 158"/>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Block Arc 159"/>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 name="Group 121"/>
              <p:cNvGrpSpPr>
                <a:grpSpLocks noChangeAspect="1"/>
              </p:cNvGrpSpPr>
              <p:nvPr/>
            </p:nvGrpSpPr>
            <p:grpSpPr>
              <a:xfrm>
                <a:off x="7330262" y="49874"/>
                <a:ext cx="1442192" cy="1018524"/>
                <a:chOff x="1416956" y="4483696"/>
                <a:chExt cx="2884386" cy="2037047"/>
              </a:xfrm>
            </p:grpSpPr>
            <p:sp>
              <p:nvSpPr>
                <p:cNvPr id="143" name="Freeform 14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Block Arc 14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Block Arc 145"/>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Block Arc 146"/>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Oval 147"/>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Block Arc 149"/>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Block Arc 150"/>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 name="Group 122"/>
              <p:cNvGrpSpPr>
                <a:grpSpLocks noChangeAspect="1"/>
              </p:cNvGrpSpPr>
              <p:nvPr/>
            </p:nvGrpSpPr>
            <p:grpSpPr>
              <a:xfrm>
                <a:off x="7361320" y="775356"/>
                <a:ext cx="1442192" cy="1018524"/>
                <a:chOff x="1416956" y="4483696"/>
                <a:chExt cx="2884386" cy="2037047"/>
              </a:xfrm>
            </p:grpSpPr>
            <p:sp>
              <p:nvSpPr>
                <p:cNvPr id="134" name="Freeform 133"/>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Block Arc 135"/>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Block Arc 136"/>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Block Arc 137"/>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Oval 138"/>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Block Arc 140"/>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Block Arc 141"/>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 name="Group 123"/>
              <p:cNvGrpSpPr>
                <a:grpSpLocks noChangeAspect="1"/>
              </p:cNvGrpSpPr>
              <p:nvPr/>
            </p:nvGrpSpPr>
            <p:grpSpPr>
              <a:xfrm>
                <a:off x="6410554" y="1216055"/>
                <a:ext cx="1442192" cy="1018524"/>
                <a:chOff x="1416956" y="4483696"/>
                <a:chExt cx="2884386" cy="2037047"/>
              </a:xfrm>
            </p:grpSpPr>
            <p:sp>
              <p:nvSpPr>
                <p:cNvPr id="125" name="Freeform 12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Block Arc 12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Block Arc 12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Block Arc 12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Oval 12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Block Arc 13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Block Arc 13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15" name="Group 214"/>
            <p:cNvGrpSpPr>
              <a:grpSpLocks noChangeAspect="1"/>
            </p:cNvGrpSpPr>
            <p:nvPr/>
          </p:nvGrpSpPr>
          <p:grpSpPr>
            <a:xfrm>
              <a:off x="6529755" y="931235"/>
              <a:ext cx="2466954" cy="1217793"/>
              <a:chOff x="3869605" y="-201007"/>
              <a:chExt cx="4933907" cy="2435586"/>
            </a:xfrm>
          </p:grpSpPr>
          <p:grpSp>
            <p:nvGrpSpPr>
              <p:cNvPr id="216" name="Group 215"/>
              <p:cNvGrpSpPr>
                <a:grpSpLocks noChangeAspect="1"/>
              </p:cNvGrpSpPr>
              <p:nvPr/>
            </p:nvGrpSpPr>
            <p:grpSpPr>
              <a:xfrm>
                <a:off x="5026668" y="486907"/>
                <a:ext cx="1442192" cy="1018524"/>
                <a:chOff x="1416956" y="4483696"/>
                <a:chExt cx="2884386" cy="2037047"/>
              </a:xfrm>
            </p:grpSpPr>
            <p:sp>
              <p:nvSpPr>
                <p:cNvPr id="307" name="Freeform 306"/>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Block Arc 308"/>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Block Arc 309"/>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Block Arc 310"/>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2" name="Oval 311"/>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Block Arc 313"/>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Block Arc 314"/>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7" name="Group 216"/>
              <p:cNvGrpSpPr>
                <a:grpSpLocks noChangeAspect="1"/>
              </p:cNvGrpSpPr>
              <p:nvPr/>
            </p:nvGrpSpPr>
            <p:grpSpPr>
              <a:xfrm>
                <a:off x="4892494" y="-201007"/>
                <a:ext cx="1442192" cy="1018524"/>
                <a:chOff x="1416956" y="4483696"/>
                <a:chExt cx="2884386" cy="2037047"/>
              </a:xfrm>
            </p:grpSpPr>
            <p:sp>
              <p:nvSpPr>
                <p:cNvPr id="298" name="Freeform 297"/>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Block Arc 299"/>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Block Arc 300"/>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Block Arc 301"/>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Block Arc 304"/>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Block Arc 305"/>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8" name="Group 217"/>
              <p:cNvGrpSpPr>
                <a:grpSpLocks noChangeAspect="1"/>
              </p:cNvGrpSpPr>
              <p:nvPr/>
            </p:nvGrpSpPr>
            <p:grpSpPr>
              <a:xfrm>
                <a:off x="6148929" y="-117622"/>
                <a:ext cx="1442192" cy="1018524"/>
                <a:chOff x="1416956" y="4483696"/>
                <a:chExt cx="2884386" cy="2037047"/>
              </a:xfrm>
            </p:grpSpPr>
            <p:sp>
              <p:nvSpPr>
                <p:cNvPr id="289" name="Freeform 288"/>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Block Arc 290"/>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Block Arc 291"/>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Block Arc 292"/>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Oval 293"/>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Block Arc 295"/>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Block Arc 296"/>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9" name="Group 218"/>
              <p:cNvGrpSpPr>
                <a:grpSpLocks noChangeAspect="1"/>
              </p:cNvGrpSpPr>
              <p:nvPr/>
            </p:nvGrpSpPr>
            <p:grpSpPr>
              <a:xfrm>
                <a:off x="6208001" y="650886"/>
                <a:ext cx="1442192" cy="1018524"/>
                <a:chOff x="1416956" y="4483696"/>
                <a:chExt cx="2884386" cy="2037047"/>
              </a:xfrm>
            </p:grpSpPr>
            <p:sp>
              <p:nvSpPr>
                <p:cNvPr id="280" name="Freeform 279"/>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Block Arc 281"/>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Block Arc 282"/>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Block Arc 283"/>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Oval 284"/>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Block Arc 28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8" name="Block Arc 287"/>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0" name="Group 219"/>
              <p:cNvGrpSpPr>
                <a:grpSpLocks noChangeAspect="1"/>
              </p:cNvGrpSpPr>
              <p:nvPr/>
            </p:nvGrpSpPr>
            <p:grpSpPr>
              <a:xfrm>
                <a:off x="3869605" y="318713"/>
                <a:ext cx="1442192" cy="1018524"/>
                <a:chOff x="1416956" y="4483696"/>
                <a:chExt cx="2884386" cy="2037047"/>
              </a:xfrm>
            </p:grpSpPr>
            <p:sp>
              <p:nvSpPr>
                <p:cNvPr id="271" name="Freeform 270"/>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Block Arc 272"/>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4" name="Block Arc 273"/>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Block Arc 274"/>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6" name="Oval 27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Block Arc 277"/>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Block Arc 278"/>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1" name="Group 220"/>
              <p:cNvGrpSpPr>
                <a:grpSpLocks noChangeAspect="1"/>
              </p:cNvGrpSpPr>
              <p:nvPr/>
            </p:nvGrpSpPr>
            <p:grpSpPr>
              <a:xfrm>
                <a:off x="4014572" y="1091585"/>
                <a:ext cx="1442192" cy="1018524"/>
                <a:chOff x="1416956" y="4483696"/>
                <a:chExt cx="2884386" cy="2037047"/>
              </a:xfrm>
            </p:grpSpPr>
            <p:sp>
              <p:nvSpPr>
                <p:cNvPr id="262" name="Freeform 261"/>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Block Arc 263"/>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Block Arc 264"/>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Block Arc 265"/>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Oval 266"/>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Block Arc 268"/>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0" name="Block Arc 269"/>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2" name="Group 221"/>
              <p:cNvGrpSpPr>
                <a:grpSpLocks noChangeAspect="1"/>
              </p:cNvGrpSpPr>
              <p:nvPr/>
            </p:nvGrpSpPr>
            <p:grpSpPr>
              <a:xfrm>
                <a:off x="5210170" y="1209907"/>
                <a:ext cx="1442192" cy="1018524"/>
                <a:chOff x="1416956" y="4483696"/>
                <a:chExt cx="2884386" cy="2037047"/>
              </a:xfrm>
            </p:grpSpPr>
            <p:sp>
              <p:nvSpPr>
                <p:cNvPr id="253" name="Freeform 25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Block Arc 25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Block Arc 255"/>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Block Arc 256"/>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Oval 257"/>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Block Arc 259"/>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Block Arc 260"/>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3" name="Group 222"/>
              <p:cNvGrpSpPr>
                <a:grpSpLocks noChangeAspect="1"/>
              </p:cNvGrpSpPr>
              <p:nvPr/>
            </p:nvGrpSpPr>
            <p:grpSpPr>
              <a:xfrm>
                <a:off x="7330262" y="49874"/>
                <a:ext cx="1442192" cy="1018524"/>
                <a:chOff x="1416956" y="4483696"/>
                <a:chExt cx="2884386" cy="2037047"/>
              </a:xfrm>
            </p:grpSpPr>
            <p:sp>
              <p:nvSpPr>
                <p:cNvPr id="244" name="Freeform 243"/>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Block Arc 245"/>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Block Arc 246"/>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Block Arc 247"/>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Oval 248"/>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Block Arc 250"/>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Block Arc 251"/>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4" name="Group 223"/>
              <p:cNvGrpSpPr>
                <a:grpSpLocks noChangeAspect="1"/>
              </p:cNvGrpSpPr>
              <p:nvPr/>
            </p:nvGrpSpPr>
            <p:grpSpPr>
              <a:xfrm>
                <a:off x="7361320" y="775356"/>
                <a:ext cx="1442192" cy="1018524"/>
                <a:chOff x="1416956" y="4483696"/>
                <a:chExt cx="2884386" cy="2037047"/>
              </a:xfrm>
            </p:grpSpPr>
            <p:sp>
              <p:nvSpPr>
                <p:cNvPr id="235" name="Freeform 23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Block Arc 23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Block Arc 23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Block Arc 23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Oval 23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Block Arc 24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Block Arc 24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5" name="Group 224"/>
              <p:cNvGrpSpPr>
                <a:grpSpLocks noChangeAspect="1"/>
              </p:cNvGrpSpPr>
              <p:nvPr/>
            </p:nvGrpSpPr>
            <p:grpSpPr>
              <a:xfrm>
                <a:off x="6410554" y="1216055"/>
                <a:ext cx="1442192" cy="1018524"/>
                <a:chOff x="1416956" y="4483696"/>
                <a:chExt cx="2884386" cy="2037047"/>
              </a:xfrm>
            </p:grpSpPr>
            <p:sp>
              <p:nvSpPr>
                <p:cNvPr id="226" name="Freeform 225"/>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Block Arc 227"/>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Block Arc 228"/>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Block Arc 229"/>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Oval 230"/>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Block Arc 232"/>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Block Arc 233"/>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19" name="Group 618"/>
            <p:cNvGrpSpPr>
              <a:grpSpLocks noChangeAspect="1"/>
            </p:cNvGrpSpPr>
            <p:nvPr/>
          </p:nvGrpSpPr>
          <p:grpSpPr>
            <a:xfrm>
              <a:off x="4463075" y="1286414"/>
              <a:ext cx="2466954" cy="1217793"/>
              <a:chOff x="3869605" y="-201007"/>
              <a:chExt cx="4933907" cy="2435586"/>
            </a:xfrm>
          </p:grpSpPr>
          <p:grpSp>
            <p:nvGrpSpPr>
              <p:cNvPr id="620" name="Group 619"/>
              <p:cNvGrpSpPr>
                <a:grpSpLocks noChangeAspect="1"/>
              </p:cNvGrpSpPr>
              <p:nvPr/>
            </p:nvGrpSpPr>
            <p:grpSpPr>
              <a:xfrm>
                <a:off x="5026668" y="486907"/>
                <a:ext cx="1442192" cy="1018524"/>
                <a:chOff x="1416956" y="4483696"/>
                <a:chExt cx="2884386" cy="2037047"/>
              </a:xfrm>
            </p:grpSpPr>
            <p:sp>
              <p:nvSpPr>
                <p:cNvPr id="711" name="Freeform 710"/>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Block Arc 712"/>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4" name="Block Arc 713"/>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5" name="Block Arc 714"/>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6" name="Oval 71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Block Arc 717"/>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9" name="Block Arc 718"/>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1" name="Group 620"/>
              <p:cNvGrpSpPr>
                <a:grpSpLocks noChangeAspect="1"/>
              </p:cNvGrpSpPr>
              <p:nvPr/>
            </p:nvGrpSpPr>
            <p:grpSpPr>
              <a:xfrm>
                <a:off x="4892494" y="-201007"/>
                <a:ext cx="1442192" cy="1018524"/>
                <a:chOff x="1416956" y="4483696"/>
                <a:chExt cx="2884386" cy="2037047"/>
              </a:xfrm>
            </p:grpSpPr>
            <p:sp>
              <p:nvSpPr>
                <p:cNvPr id="702" name="Freeform 701"/>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Block Arc 703"/>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5" name="Block Arc 704"/>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6" name="Block Arc 705"/>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7" name="Oval 706"/>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Block Arc 708"/>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0" name="Block Arc 709"/>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2" name="Group 621"/>
              <p:cNvGrpSpPr>
                <a:grpSpLocks noChangeAspect="1"/>
              </p:cNvGrpSpPr>
              <p:nvPr/>
            </p:nvGrpSpPr>
            <p:grpSpPr>
              <a:xfrm>
                <a:off x="6148929" y="-117622"/>
                <a:ext cx="1442192" cy="1018524"/>
                <a:chOff x="1416956" y="4483696"/>
                <a:chExt cx="2884386" cy="2037047"/>
              </a:xfrm>
            </p:grpSpPr>
            <p:sp>
              <p:nvSpPr>
                <p:cNvPr id="693" name="Freeform 69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Block Arc 69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6" name="Block Arc 695"/>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7" name="Block Arc 696"/>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8" name="Oval 697"/>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Block Arc 699"/>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1" name="Block Arc 700"/>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3" name="Group 622"/>
              <p:cNvGrpSpPr>
                <a:grpSpLocks noChangeAspect="1"/>
              </p:cNvGrpSpPr>
              <p:nvPr/>
            </p:nvGrpSpPr>
            <p:grpSpPr>
              <a:xfrm>
                <a:off x="6208001" y="650886"/>
                <a:ext cx="1442192" cy="1018524"/>
                <a:chOff x="1416956" y="4483696"/>
                <a:chExt cx="2884386" cy="2037047"/>
              </a:xfrm>
            </p:grpSpPr>
            <p:sp>
              <p:nvSpPr>
                <p:cNvPr id="684" name="Freeform 683"/>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Block Arc 685"/>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7" name="Block Arc 686"/>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8" name="Block Arc 687"/>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9" name="Oval 688"/>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Block Arc 690"/>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2" name="Block Arc 691"/>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4" name="Group 623"/>
              <p:cNvGrpSpPr>
                <a:grpSpLocks noChangeAspect="1"/>
              </p:cNvGrpSpPr>
              <p:nvPr/>
            </p:nvGrpSpPr>
            <p:grpSpPr>
              <a:xfrm>
                <a:off x="3869605" y="318713"/>
                <a:ext cx="1442192" cy="1018524"/>
                <a:chOff x="1416956" y="4483696"/>
                <a:chExt cx="2884386" cy="2037047"/>
              </a:xfrm>
            </p:grpSpPr>
            <p:sp>
              <p:nvSpPr>
                <p:cNvPr id="675" name="Freeform 67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Block Arc 67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8" name="Block Arc 67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9" name="Block Arc 67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0" name="Oval 67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Block Arc 68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3" name="Block Arc 68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5" name="Group 624"/>
              <p:cNvGrpSpPr>
                <a:grpSpLocks noChangeAspect="1"/>
              </p:cNvGrpSpPr>
              <p:nvPr/>
            </p:nvGrpSpPr>
            <p:grpSpPr>
              <a:xfrm>
                <a:off x="4014572" y="1091585"/>
                <a:ext cx="1442192" cy="1018524"/>
                <a:chOff x="1416956" y="4483696"/>
                <a:chExt cx="2884386" cy="2037047"/>
              </a:xfrm>
            </p:grpSpPr>
            <p:sp>
              <p:nvSpPr>
                <p:cNvPr id="666" name="Freeform 665"/>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Block Arc 667"/>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9" name="Block Arc 668"/>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0" name="Block Arc 669"/>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1" name="Oval 670"/>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Block Arc 672"/>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4" name="Block Arc 673"/>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6" name="Group 625"/>
              <p:cNvGrpSpPr>
                <a:grpSpLocks noChangeAspect="1"/>
              </p:cNvGrpSpPr>
              <p:nvPr/>
            </p:nvGrpSpPr>
            <p:grpSpPr>
              <a:xfrm>
                <a:off x="5210170" y="1209907"/>
                <a:ext cx="1442192" cy="1018524"/>
                <a:chOff x="1416956" y="4483696"/>
                <a:chExt cx="2884386" cy="2037047"/>
              </a:xfrm>
            </p:grpSpPr>
            <p:sp>
              <p:nvSpPr>
                <p:cNvPr id="657" name="Freeform 656"/>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Block Arc 658"/>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0" name="Block Arc 659"/>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1" name="Block Arc 660"/>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2" name="Oval 661"/>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Block Arc 663"/>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5" name="Block Arc 664"/>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7" name="Group 626"/>
              <p:cNvGrpSpPr>
                <a:grpSpLocks noChangeAspect="1"/>
              </p:cNvGrpSpPr>
              <p:nvPr/>
            </p:nvGrpSpPr>
            <p:grpSpPr>
              <a:xfrm>
                <a:off x="7330262" y="49874"/>
                <a:ext cx="1442192" cy="1018524"/>
                <a:chOff x="1416956" y="4483696"/>
                <a:chExt cx="2884386" cy="2037047"/>
              </a:xfrm>
            </p:grpSpPr>
            <p:sp>
              <p:nvSpPr>
                <p:cNvPr id="648" name="Freeform 647"/>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Block Arc 649"/>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1" name="Block Arc 650"/>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2" name="Block Arc 651"/>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3" name="Oval 652"/>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Block Arc 654"/>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6" name="Block Arc 655"/>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8" name="Group 627"/>
              <p:cNvGrpSpPr>
                <a:grpSpLocks noChangeAspect="1"/>
              </p:cNvGrpSpPr>
              <p:nvPr/>
            </p:nvGrpSpPr>
            <p:grpSpPr>
              <a:xfrm>
                <a:off x="7361320" y="775356"/>
                <a:ext cx="1442192" cy="1018524"/>
                <a:chOff x="1416956" y="4483696"/>
                <a:chExt cx="2884386" cy="2037047"/>
              </a:xfrm>
            </p:grpSpPr>
            <p:sp>
              <p:nvSpPr>
                <p:cNvPr id="639" name="Freeform 638"/>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Block Arc 640"/>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2" name="Block Arc 641"/>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3" name="Block Arc 642"/>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4" name="Oval 643"/>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Block Arc 645"/>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7" name="Block Arc 646"/>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9" name="Group 628"/>
              <p:cNvGrpSpPr>
                <a:grpSpLocks noChangeAspect="1"/>
              </p:cNvGrpSpPr>
              <p:nvPr/>
            </p:nvGrpSpPr>
            <p:grpSpPr>
              <a:xfrm>
                <a:off x="6410554" y="1216055"/>
                <a:ext cx="1442192" cy="1018524"/>
                <a:chOff x="1416956" y="4483696"/>
                <a:chExt cx="2884386" cy="2037047"/>
              </a:xfrm>
            </p:grpSpPr>
            <p:sp>
              <p:nvSpPr>
                <p:cNvPr id="630" name="Freeform 629"/>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Block Arc 631"/>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3" name="Block Arc 632"/>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4" name="Block Arc 633"/>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5" name="Oval 634"/>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Block Arc 63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8" name="Block Arc 637"/>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20" name="Group 719"/>
            <p:cNvGrpSpPr>
              <a:grpSpLocks noChangeAspect="1"/>
            </p:cNvGrpSpPr>
            <p:nvPr/>
          </p:nvGrpSpPr>
          <p:grpSpPr>
            <a:xfrm>
              <a:off x="3800334" y="562796"/>
              <a:ext cx="2466954" cy="1217793"/>
              <a:chOff x="3869605" y="-201007"/>
              <a:chExt cx="4933907" cy="2435586"/>
            </a:xfrm>
          </p:grpSpPr>
          <p:grpSp>
            <p:nvGrpSpPr>
              <p:cNvPr id="721" name="Group 720"/>
              <p:cNvGrpSpPr>
                <a:grpSpLocks noChangeAspect="1"/>
              </p:cNvGrpSpPr>
              <p:nvPr/>
            </p:nvGrpSpPr>
            <p:grpSpPr>
              <a:xfrm>
                <a:off x="5026668" y="486907"/>
                <a:ext cx="1442192" cy="1018524"/>
                <a:chOff x="1416956" y="4483696"/>
                <a:chExt cx="2884386" cy="2037047"/>
              </a:xfrm>
            </p:grpSpPr>
            <p:sp>
              <p:nvSpPr>
                <p:cNvPr id="812" name="Freeform 811"/>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Block Arc 813"/>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5" name="Block Arc 814"/>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6" name="Block Arc 815"/>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7" name="Oval 816"/>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Block Arc 818"/>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0" name="Block Arc 819"/>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2" name="Group 721"/>
              <p:cNvGrpSpPr>
                <a:grpSpLocks noChangeAspect="1"/>
              </p:cNvGrpSpPr>
              <p:nvPr/>
            </p:nvGrpSpPr>
            <p:grpSpPr>
              <a:xfrm>
                <a:off x="4892494" y="-201007"/>
                <a:ext cx="1442192" cy="1018524"/>
                <a:chOff x="1416956" y="4483696"/>
                <a:chExt cx="2884386" cy="2037047"/>
              </a:xfrm>
            </p:grpSpPr>
            <p:sp>
              <p:nvSpPr>
                <p:cNvPr id="803" name="Freeform 80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Block Arc 80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6" name="Block Arc 805"/>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7" name="Block Arc 806"/>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8" name="Oval 807"/>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Block Arc 809"/>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1" name="Block Arc 810"/>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3" name="Group 722"/>
              <p:cNvGrpSpPr>
                <a:grpSpLocks noChangeAspect="1"/>
              </p:cNvGrpSpPr>
              <p:nvPr/>
            </p:nvGrpSpPr>
            <p:grpSpPr>
              <a:xfrm>
                <a:off x="6148929" y="-117622"/>
                <a:ext cx="1442192" cy="1018524"/>
                <a:chOff x="1416956" y="4483696"/>
                <a:chExt cx="2884386" cy="2037047"/>
              </a:xfrm>
            </p:grpSpPr>
            <p:sp>
              <p:nvSpPr>
                <p:cNvPr id="794" name="Freeform 793"/>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Block Arc 795"/>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7" name="Block Arc 796"/>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8" name="Block Arc 797"/>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9" name="Oval 798"/>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Block Arc 800"/>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2" name="Block Arc 801"/>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4" name="Group 723"/>
              <p:cNvGrpSpPr>
                <a:grpSpLocks noChangeAspect="1"/>
              </p:cNvGrpSpPr>
              <p:nvPr/>
            </p:nvGrpSpPr>
            <p:grpSpPr>
              <a:xfrm>
                <a:off x="6208001" y="650886"/>
                <a:ext cx="1442192" cy="1018524"/>
                <a:chOff x="1416956" y="4483696"/>
                <a:chExt cx="2884386" cy="2037047"/>
              </a:xfrm>
            </p:grpSpPr>
            <p:sp>
              <p:nvSpPr>
                <p:cNvPr id="785" name="Freeform 78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Block Arc 78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8" name="Block Arc 78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9" name="Block Arc 78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0" name="Oval 78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Block Arc 79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3" name="Block Arc 79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5" name="Group 724"/>
              <p:cNvGrpSpPr>
                <a:grpSpLocks noChangeAspect="1"/>
              </p:cNvGrpSpPr>
              <p:nvPr/>
            </p:nvGrpSpPr>
            <p:grpSpPr>
              <a:xfrm>
                <a:off x="3869605" y="318713"/>
                <a:ext cx="1442192" cy="1018524"/>
                <a:chOff x="1416956" y="4483696"/>
                <a:chExt cx="2884386" cy="2037047"/>
              </a:xfrm>
            </p:grpSpPr>
            <p:sp>
              <p:nvSpPr>
                <p:cNvPr id="776" name="Freeform 775"/>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Block Arc 777"/>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9" name="Block Arc 778"/>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0" name="Block Arc 779"/>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1" name="Oval 780"/>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Block Arc 782"/>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4" name="Block Arc 783"/>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6" name="Group 725"/>
              <p:cNvGrpSpPr>
                <a:grpSpLocks noChangeAspect="1"/>
              </p:cNvGrpSpPr>
              <p:nvPr/>
            </p:nvGrpSpPr>
            <p:grpSpPr>
              <a:xfrm>
                <a:off x="4014572" y="1091585"/>
                <a:ext cx="1442192" cy="1018524"/>
                <a:chOff x="1416956" y="4483696"/>
                <a:chExt cx="2884386" cy="2037047"/>
              </a:xfrm>
            </p:grpSpPr>
            <p:sp>
              <p:nvSpPr>
                <p:cNvPr id="767" name="Freeform 766"/>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Block Arc 768"/>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0" name="Block Arc 769"/>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1" name="Block Arc 770"/>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2" name="Oval 771"/>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Block Arc 773"/>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5" name="Block Arc 774"/>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7" name="Group 726"/>
              <p:cNvGrpSpPr>
                <a:grpSpLocks noChangeAspect="1"/>
              </p:cNvGrpSpPr>
              <p:nvPr/>
            </p:nvGrpSpPr>
            <p:grpSpPr>
              <a:xfrm>
                <a:off x="5210170" y="1209907"/>
                <a:ext cx="1442192" cy="1018524"/>
                <a:chOff x="1416956" y="4483696"/>
                <a:chExt cx="2884386" cy="2037047"/>
              </a:xfrm>
            </p:grpSpPr>
            <p:sp>
              <p:nvSpPr>
                <p:cNvPr id="758" name="Freeform 757"/>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Block Arc 759"/>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1" name="Block Arc 760"/>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2" name="Block Arc 761"/>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3" name="Oval 762"/>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Block Arc 764"/>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6" name="Block Arc 765"/>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8" name="Group 727"/>
              <p:cNvGrpSpPr>
                <a:grpSpLocks noChangeAspect="1"/>
              </p:cNvGrpSpPr>
              <p:nvPr/>
            </p:nvGrpSpPr>
            <p:grpSpPr>
              <a:xfrm>
                <a:off x="7330262" y="49874"/>
                <a:ext cx="1442192" cy="1018524"/>
                <a:chOff x="1416956" y="4483696"/>
                <a:chExt cx="2884386" cy="2037047"/>
              </a:xfrm>
            </p:grpSpPr>
            <p:sp>
              <p:nvSpPr>
                <p:cNvPr id="749" name="Freeform 748"/>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Block Arc 750"/>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2" name="Block Arc 751"/>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3" name="Block Arc 752"/>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4" name="Oval 753"/>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Block Arc 755"/>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7" name="Block Arc 756"/>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9" name="Group 728"/>
              <p:cNvGrpSpPr>
                <a:grpSpLocks noChangeAspect="1"/>
              </p:cNvGrpSpPr>
              <p:nvPr/>
            </p:nvGrpSpPr>
            <p:grpSpPr>
              <a:xfrm>
                <a:off x="7361320" y="775356"/>
                <a:ext cx="1442192" cy="1018524"/>
                <a:chOff x="1416956" y="4483696"/>
                <a:chExt cx="2884386" cy="2037047"/>
              </a:xfrm>
            </p:grpSpPr>
            <p:sp>
              <p:nvSpPr>
                <p:cNvPr id="740" name="Freeform 739"/>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Block Arc 741"/>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3" name="Block Arc 742"/>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4" name="Block Arc 743"/>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5" name="Oval 744"/>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Block Arc 74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8" name="Block Arc 747"/>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0" name="Group 729"/>
              <p:cNvGrpSpPr>
                <a:grpSpLocks noChangeAspect="1"/>
              </p:cNvGrpSpPr>
              <p:nvPr/>
            </p:nvGrpSpPr>
            <p:grpSpPr>
              <a:xfrm>
                <a:off x="6410554" y="1216055"/>
                <a:ext cx="1442192" cy="1018524"/>
                <a:chOff x="1416956" y="4483696"/>
                <a:chExt cx="2884386" cy="2037047"/>
              </a:xfrm>
            </p:grpSpPr>
            <p:sp>
              <p:nvSpPr>
                <p:cNvPr id="731" name="Freeform 730"/>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Block Arc 732"/>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4" name="Block Arc 733"/>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5" name="Block Arc 734"/>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6" name="Oval 73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Block Arc 737"/>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9" name="Block Arc 738"/>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21" name="Group 820"/>
            <p:cNvGrpSpPr>
              <a:grpSpLocks noChangeAspect="1"/>
            </p:cNvGrpSpPr>
            <p:nvPr/>
          </p:nvGrpSpPr>
          <p:grpSpPr>
            <a:xfrm>
              <a:off x="6428896" y="169662"/>
              <a:ext cx="2466954" cy="1217793"/>
              <a:chOff x="3869605" y="-201007"/>
              <a:chExt cx="4933907" cy="2435586"/>
            </a:xfrm>
          </p:grpSpPr>
          <p:grpSp>
            <p:nvGrpSpPr>
              <p:cNvPr id="822" name="Group 821"/>
              <p:cNvGrpSpPr>
                <a:grpSpLocks noChangeAspect="1"/>
              </p:cNvGrpSpPr>
              <p:nvPr/>
            </p:nvGrpSpPr>
            <p:grpSpPr>
              <a:xfrm>
                <a:off x="5026668" y="486907"/>
                <a:ext cx="1442192" cy="1018524"/>
                <a:chOff x="1416956" y="4483696"/>
                <a:chExt cx="2884386" cy="2037047"/>
              </a:xfrm>
            </p:grpSpPr>
            <p:sp>
              <p:nvSpPr>
                <p:cNvPr id="913" name="Freeform 91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Block Arc 91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6" name="Block Arc 915"/>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7" name="Block Arc 916"/>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8" name="Oval 917"/>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Block Arc 919"/>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1" name="Block Arc 920"/>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3" name="Group 822"/>
              <p:cNvGrpSpPr>
                <a:grpSpLocks noChangeAspect="1"/>
              </p:cNvGrpSpPr>
              <p:nvPr/>
            </p:nvGrpSpPr>
            <p:grpSpPr>
              <a:xfrm>
                <a:off x="4892494" y="-201007"/>
                <a:ext cx="1442192" cy="1018524"/>
                <a:chOff x="1416956" y="4483696"/>
                <a:chExt cx="2884386" cy="2037047"/>
              </a:xfrm>
            </p:grpSpPr>
            <p:sp>
              <p:nvSpPr>
                <p:cNvPr id="904" name="Freeform 903"/>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Block Arc 905"/>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7" name="Block Arc 906"/>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8" name="Block Arc 907"/>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9" name="Oval 908"/>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Block Arc 910"/>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2" name="Block Arc 911"/>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4" name="Group 823"/>
              <p:cNvGrpSpPr>
                <a:grpSpLocks noChangeAspect="1"/>
              </p:cNvGrpSpPr>
              <p:nvPr/>
            </p:nvGrpSpPr>
            <p:grpSpPr>
              <a:xfrm>
                <a:off x="6148929" y="-117622"/>
                <a:ext cx="1442192" cy="1018524"/>
                <a:chOff x="1416956" y="4483696"/>
                <a:chExt cx="2884386" cy="2037047"/>
              </a:xfrm>
            </p:grpSpPr>
            <p:sp>
              <p:nvSpPr>
                <p:cNvPr id="895" name="Freeform 89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Block Arc 89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8" name="Block Arc 89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9" name="Block Arc 89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0" name="Oval 89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Block Arc 90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3" name="Block Arc 90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5" name="Group 824"/>
              <p:cNvGrpSpPr>
                <a:grpSpLocks noChangeAspect="1"/>
              </p:cNvGrpSpPr>
              <p:nvPr/>
            </p:nvGrpSpPr>
            <p:grpSpPr>
              <a:xfrm>
                <a:off x="6208001" y="650886"/>
                <a:ext cx="1442192" cy="1018524"/>
                <a:chOff x="1416956" y="4483696"/>
                <a:chExt cx="2884386" cy="2037047"/>
              </a:xfrm>
            </p:grpSpPr>
            <p:sp>
              <p:nvSpPr>
                <p:cNvPr id="886" name="Freeform 885"/>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Block Arc 887"/>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9" name="Block Arc 888"/>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0" name="Block Arc 889"/>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1" name="Oval 890"/>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Block Arc 892"/>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4" name="Block Arc 893"/>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6" name="Group 825"/>
              <p:cNvGrpSpPr>
                <a:grpSpLocks noChangeAspect="1"/>
              </p:cNvGrpSpPr>
              <p:nvPr/>
            </p:nvGrpSpPr>
            <p:grpSpPr>
              <a:xfrm>
                <a:off x="3869605" y="318713"/>
                <a:ext cx="1442192" cy="1018524"/>
                <a:chOff x="1416956" y="4483696"/>
                <a:chExt cx="2884386" cy="2037047"/>
              </a:xfrm>
            </p:grpSpPr>
            <p:sp>
              <p:nvSpPr>
                <p:cNvPr id="877" name="Freeform 876"/>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Block Arc 878"/>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0" name="Block Arc 879"/>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1" name="Block Arc 880"/>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2" name="Oval 881"/>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Block Arc 883"/>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5" name="Block Arc 884"/>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7" name="Group 826"/>
              <p:cNvGrpSpPr>
                <a:grpSpLocks noChangeAspect="1"/>
              </p:cNvGrpSpPr>
              <p:nvPr/>
            </p:nvGrpSpPr>
            <p:grpSpPr>
              <a:xfrm>
                <a:off x="4014572" y="1091585"/>
                <a:ext cx="1442192" cy="1018524"/>
                <a:chOff x="1416956" y="4483696"/>
                <a:chExt cx="2884386" cy="2037047"/>
              </a:xfrm>
            </p:grpSpPr>
            <p:sp>
              <p:nvSpPr>
                <p:cNvPr id="868" name="Freeform 867"/>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Block Arc 869"/>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1" name="Block Arc 870"/>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2" name="Block Arc 871"/>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3" name="Oval 872"/>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Block Arc 874"/>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6" name="Block Arc 875"/>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8" name="Group 827"/>
              <p:cNvGrpSpPr>
                <a:grpSpLocks noChangeAspect="1"/>
              </p:cNvGrpSpPr>
              <p:nvPr/>
            </p:nvGrpSpPr>
            <p:grpSpPr>
              <a:xfrm>
                <a:off x="5210170" y="1209907"/>
                <a:ext cx="1442192" cy="1018524"/>
                <a:chOff x="1416956" y="4483696"/>
                <a:chExt cx="2884386" cy="2037047"/>
              </a:xfrm>
            </p:grpSpPr>
            <p:sp>
              <p:nvSpPr>
                <p:cNvPr id="859" name="Freeform 858"/>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Block Arc 860"/>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2" name="Block Arc 861"/>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3" name="Block Arc 862"/>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4" name="Oval 863"/>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Block Arc 865"/>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7" name="Block Arc 866"/>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9" name="Group 828"/>
              <p:cNvGrpSpPr>
                <a:grpSpLocks noChangeAspect="1"/>
              </p:cNvGrpSpPr>
              <p:nvPr/>
            </p:nvGrpSpPr>
            <p:grpSpPr>
              <a:xfrm>
                <a:off x="7330262" y="49874"/>
                <a:ext cx="1442192" cy="1018524"/>
                <a:chOff x="1416956" y="4483696"/>
                <a:chExt cx="2884386" cy="2037047"/>
              </a:xfrm>
            </p:grpSpPr>
            <p:sp>
              <p:nvSpPr>
                <p:cNvPr id="850" name="Freeform 849"/>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Block Arc 851"/>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3" name="Block Arc 852"/>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4" name="Block Arc 853"/>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5" name="Oval 854"/>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Block Arc 85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8" name="Block Arc 857"/>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0" name="Group 829"/>
              <p:cNvGrpSpPr>
                <a:grpSpLocks noChangeAspect="1"/>
              </p:cNvGrpSpPr>
              <p:nvPr/>
            </p:nvGrpSpPr>
            <p:grpSpPr>
              <a:xfrm>
                <a:off x="7361320" y="775356"/>
                <a:ext cx="1442192" cy="1018524"/>
                <a:chOff x="1416956" y="4483696"/>
                <a:chExt cx="2884386" cy="2037047"/>
              </a:xfrm>
            </p:grpSpPr>
            <p:sp>
              <p:nvSpPr>
                <p:cNvPr id="841" name="Freeform 840"/>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Block Arc 842"/>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4" name="Block Arc 843"/>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5" name="Block Arc 844"/>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6" name="Oval 84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Block Arc 847"/>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9" name="Block Arc 848"/>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1" name="Group 830"/>
              <p:cNvGrpSpPr>
                <a:grpSpLocks noChangeAspect="1"/>
              </p:cNvGrpSpPr>
              <p:nvPr/>
            </p:nvGrpSpPr>
            <p:grpSpPr>
              <a:xfrm>
                <a:off x="6410554" y="1216055"/>
                <a:ext cx="1442192" cy="1018524"/>
                <a:chOff x="1416956" y="4483696"/>
                <a:chExt cx="2884386" cy="2037047"/>
              </a:xfrm>
            </p:grpSpPr>
            <p:sp>
              <p:nvSpPr>
                <p:cNvPr id="832" name="Freeform 831"/>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Block Arc 833"/>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5" name="Block Arc 834"/>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6" name="Block Arc 835"/>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7" name="Oval 836"/>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Block Arc 838"/>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0" name="Block Arc 839"/>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22" name="Group 921"/>
            <p:cNvGrpSpPr>
              <a:grpSpLocks noChangeAspect="1"/>
            </p:cNvGrpSpPr>
            <p:nvPr/>
          </p:nvGrpSpPr>
          <p:grpSpPr>
            <a:xfrm>
              <a:off x="4711033" y="-199237"/>
              <a:ext cx="2466954" cy="1217793"/>
              <a:chOff x="3869605" y="-201007"/>
              <a:chExt cx="4933907" cy="2435586"/>
            </a:xfrm>
          </p:grpSpPr>
          <p:grpSp>
            <p:nvGrpSpPr>
              <p:cNvPr id="923" name="Group 922"/>
              <p:cNvGrpSpPr>
                <a:grpSpLocks noChangeAspect="1"/>
              </p:cNvGrpSpPr>
              <p:nvPr/>
            </p:nvGrpSpPr>
            <p:grpSpPr>
              <a:xfrm>
                <a:off x="5026668" y="486907"/>
                <a:ext cx="1442192" cy="1018524"/>
                <a:chOff x="1416956" y="4483696"/>
                <a:chExt cx="2884386" cy="2037047"/>
              </a:xfrm>
            </p:grpSpPr>
            <p:sp>
              <p:nvSpPr>
                <p:cNvPr id="1014" name="Freeform 1013"/>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Oval 1014"/>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Block Arc 1015"/>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7" name="Block Arc 1016"/>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8" name="Block Arc 1017"/>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9" name="Oval 1018"/>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Block Arc 1020"/>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2" name="Block Arc 1021"/>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4" name="Group 923"/>
              <p:cNvGrpSpPr>
                <a:grpSpLocks noChangeAspect="1"/>
              </p:cNvGrpSpPr>
              <p:nvPr/>
            </p:nvGrpSpPr>
            <p:grpSpPr>
              <a:xfrm>
                <a:off x="4892494" y="-201007"/>
                <a:ext cx="1442192" cy="1018524"/>
                <a:chOff x="1416956" y="4483696"/>
                <a:chExt cx="2884386" cy="2037047"/>
              </a:xfrm>
            </p:grpSpPr>
            <p:sp>
              <p:nvSpPr>
                <p:cNvPr id="1005" name="Freeform 1004"/>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Block Arc 1006"/>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8" name="Block Arc 100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9" name="Block Arc 100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0" name="Oval 1009"/>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Block Arc 1011"/>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3" name="Block Arc 101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5" name="Group 924"/>
              <p:cNvGrpSpPr>
                <a:grpSpLocks noChangeAspect="1"/>
              </p:cNvGrpSpPr>
              <p:nvPr/>
            </p:nvGrpSpPr>
            <p:grpSpPr>
              <a:xfrm>
                <a:off x="6148929" y="-117622"/>
                <a:ext cx="1442192" cy="1018524"/>
                <a:chOff x="1416956" y="4483696"/>
                <a:chExt cx="2884386" cy="2037047"/>
              </a:xfrm>
            </p:grpSpPr>
            <p:sp>
              <p:nvSpPr>
                <p:cNvPr id="996" name="Freeform 995"/>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Block Arc 997"/>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9" name="Block Arc 998"/>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0" name="Block Arc 999"/>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1" name="Oval 1000"/>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Block Arc 1002"/>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4" name="Block Arc 1003"/>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6" name="Group 925"/>
              <p:cNvGrpSpPr>
                <a:grpSpLocks noChangeAspect="1"/>
              </p:cNvGrpSpPr>
              <p:nvPr/>
            </p:nvGrpSpPr>
            <p:grpSpPr>
              <a:xfrm>
                <a:off x="6208001" y="650886"/>
                <a:ext cx="1442192" cy="1018524"/>
                <a:chOff x="1416956" y="4483696"/>
                <a:chExt cx="2884386" cy="2037047"/>
              </a:xfrm>
            </p:grpSpPr>
            <p:sp>
              <p:nvSpPr>
                <p:cNvPr id="987" name="Freeform 986"/>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Oval 987"/>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Block Arc 988"/>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0" name="Block Arc 989"/>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1" name="Block Arc 990"/>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2" name="Oval 991"/>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Block Arc 993"/>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5" name="Block Arc 994"/>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7" name="Group 926"/>
              <p:cNvGrpSpPr>
                <a:grpSpLocks noChangeAspect="1"/>
              </p:cNvGrpSpPr>
              <p:nvPr/>
            </p:nvGrpSpPr>
            <p:grpSpPr>
              <a:xfrm>
                <a:off x="3869605" y="318713"/>
                <a:ext cx="1442192" cy="1018524"/>
                <a:chOff x="1416956" y="4483696"/>
                <a:chExt cx="2884386" cy="2037047"/>
              </a:xfrm>
            </p:grpSpPr>
            <p:sp>
              <p:nvSpPr>
                <p:cNvPr id="978" name="Freeform 977"/>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Block Arc 979"/>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1" name="Block Arc 980"/>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2" name="Block Arc 981"/>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3" name="Oval 982"/>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Oval 983"/>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Block Arc 984"/>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6" name="Block Arc 985"/>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8" name="Group 927"/>
              <p:cNvGrpSpPr>
                <a:grpSpLocks noChangeAspect="1"/>
              </p:cNvGrpSpPr>
              <p:nvPr/>
            </p:nvGrpSpPr>
            <p:grpSpPr>
              <a:xfrm>
                <a:off x="4014572" y="1091585"/>
                <a:ext cx="1442192" cy="1018524"/>
                <a:chOff x="1416956" y="4483696"/>
                <a:chExt cx="2884386" cy="2037047"/>
              </a:xfrm>
            </p:grpSpPr>
            <p:sp>
              <p:nvSpPr>
                <p:cNvPr id="969" name="Freeform 968"/>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val 969"/>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Block Arc 970"/>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2" name="Block Arc 971"/>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3" name="Block Arc 972"/>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4" name="Oval 973"/>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Block Arc 975"/>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7" name="Block Arc 976"/>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9" name="Group 928"/>
              <p:cNvGrpSpPr>
                <a:grpSpLocks noChangeAspect="1"/>
              </p:cNvGrpSpPr>
              <p:nvPr/>
            </p:nvGrpSpPr>
            <p:grpSpPr>
              <a:xfrm>
                <a:off x="5210170" y="1209907"/>
                <a:ext cx="1442192" cy="1018524"/>
                <a:chOff x="1416956" y="4483696"/>
                <a:chExt cx="2884386" cy="2037047"/>
              </a:xfrm>
            </p:grpSpPr>
            <p:sp>
              <p:nvSpPr>
                <p:cNvPr id="960" name="Freeform 959"/>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Block Arc 961"/>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3" name="Block Arc 962"/>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4" name="Block Arc 963"/>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5" name="Oval 964"/>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Block Arc 96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8" name="Block Arc 967"/>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0" name="Group 929"/>
              <p:cNvGrpSpPr>
                <a:grpSpLocks noChangeAspect="1"/>
              </p:cNvGrpSpPr>
              <p:nvPr/>
            </p:nvGrpSpPr>
            <p:grpSpPr>
              <a:xfrm>
                <a:off x="7330262" y="49874"/>
                <a:ext cx="1442192" cy="1018524"/>
                <a:chOff x="1416956" y="4483696"/>
                <a:chExt cx="2884386" cy="2037047"/>
              </a:xfrm>
            </p:grpSpPr>
            <p:sp>
              <p:nvSpPr>
                <p:cNvPr id="951" name="Freeform 950"/>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Block Arc 952"/>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4" name="Block Arc 953"/>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5" name="Block Arc 954"/>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6" name="Oval 95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val 956"/>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Block Arc 957"/>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9" name="Block Arc 958"/>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1" name="Group 930"/>
              <p:cNvGrpSpPr>
                <a:grpSpLocks noChangeAspect="1"/>
              </p:cNvGrpSpPr>
              <p:nvPr/>
            </p:nvGrpSpPr>
            <p:grpSpPr>
              <a:xfrm>
                <a:off x="7361320" y="775356"/>
                <a:ext cx="1442192" cy="1018524"/>
                <a:chOff x="1416956" y="4483696"/>
                <a:chExt cx="2884386" cy="2037047"/>
              </a:xfrm>
            </p:grpSpPr>
            <p:sp>
              <p:nvSpPr>
                <p:cNvPr id="942" name="Freeform 941"/>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Block Arc 943"/>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5" name="Block Arc 944"/>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6" name="Block Arc 945"/>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7" name="Oval 946"/>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Block Arc 948"/>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0" name="Block Arc 949"/>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2" name="Group 931"/>
              <p:cNvGrpSpPr>
                <a:grpSpLocks noChangeAspect="1"/>
              </p:cNvGrpSpPr>
              <p:nvPr/>
            </p:nvGrpSpPr>
            <p:grpSpPr>
              <a:xfrm>
                <a:off x="6410554" y="1216055"/>
                <a:ext cx="1442192" cy="1018524"/>
                <a:chOff x="1416956" y="4483696"/>
                <a:chExt cx="2884386" cy="2037047"/>
              </a:xfrm>
            </p:grpSpPr>
            <p:sp>
              <p:nvSpPr>
                <p:cNvPr id="933" name="Freeform 93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Block Arc 93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6" name="Block Arc 935"/>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7" name="Block Arc 936"/>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8" name="Oval 937"/>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Block Arc 939"/>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1" name="Block Arc 940"/>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pic>
        <p:nvPicPr>
          <p:cNvPr id="118786" name="Picture 2" descr="http://scjenkinsart.files.wordpress.com/2011/02/heart-graphic.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02" b="98182" l="4510" r="95343"/>
                    </a14:imgEffect>
                  </a14:imgLayer>
                </a14:imgProps>
              </a:ext>
              <a:ext uri="{28A0092B-C50C-407E-A947-70E740481C1C}">
                <a14:useLocalDpi xmlns:a14="http://schemas.microsoft.com/office/drawing/2010/main" val="0"/>
              </a:ext>
            </a:extLst>
          </a:blip>
          <a:srcRect/>
          <a:stretch>
            <a:fillRect/>
          </a:stretch>
        </p:blipFill>
        <p:spPr bwMode="auto">
          <a:xfrm rot="20593085">
            <a:off x="6652876" y="-171803"/>
            <a:ext cx="2587753" cy="3349471"/>
          </a:xfrm>
          <a:prstGeom prst="rect">
            <a:avLst/>
          </a:prstGeom>
          <a:noFill/>
          <a:extLst>
            <a:ext uri="{909E8E84-426E-40DD-AFC4-6F175D3DCCD1}">
              <a14:hiddenFill xmlns:a14="http://schemas.microsoft.com/office/drawing/2010/main">
                <a:solidFill>
                  <a:srgbClr val="FFFFFF"/>
                </a:solidFill>
              </a14:hiddenFill>
            </a:ext>
          </a:extLst>
        </p:spPr>
      </p:pic>
      <p:pic>
        <p:nvPicPr>
          <p:cNvPr id="118788" name="Picture 4" descr="http://vinceantonucci.com/wp-content/uploads/2013/07/brai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1" y="5075018"/>
            <a:ext cx="2637621" cy="1696746"/>
          </a:xfrm>
          <a:prstGeom prst="rect">
            <a:avLst/>
          </a:prstGeom>
          <a:noFill/>
          <a:extLst>
            <a:ext uri="{909E8E84-426E-40DD-AFC4-6F175D3DCCD1}">
              <a14:hiddenFill xmlns:a14="http://schemas.microsoft.com/office/drawing/2010/main">
                <a:solidFill>
                  <a:srgbClr val="FFFFFF"/>
                </a:solidFill>
              </a14:hiddenFill>
            </a:ext>
          </a:extLst>
        </p:spPr>
      </p:pic>
      <p:pic>
        <p:nvPicPr>
          <p:cNvPr id="118790" name="Picture 6" descr="http://dawtah.files.wordpress.com/2012/06/skin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8703" y="4893228"/>
            <a:ext cx="2279777" cy="1878537"/>
          </a:xfrm>
          <a:prstGeom prst="rect">
            <a:avLst/>
          </a:prstGeom>
          <a:noFill/>
          <a:extLst>
            <a:ext uri="{909E8E84-426E-40DD-AFC4-6F175D3DCCD1}">
              <a14:hiddenFill xmlns:a14="http://schemas.microsoft.com/office/drawing/2010/main">
                <a:solidFill>
                  <a:srgbClr val="FFFFFF"/>
                </a:solidFill>
              </a14:hiddenFill>
            </a:ext>
          </a:extLst>
        </p:spPr>
      </p:pic>
      <p:pic>
        <p:nvPicPr>
          <p:cNvPr id="614" name="Picture 613" descr="Diagram, text&#10;&#10;Description automatically generated">
            <a:extLst>
              <a:ext uri="{FF2B5EF4-FFF2-40B4-BE49-F238E27FC236}">
                <a16:creationId xmlns:a16="http://schemas.microsoft.com/office/drawing/2014/main" id="{B17AB548-02EA-43A2-B971-E753316611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66" y="97086"/>
            <a:ext cx="1755057" cy="1780608"/>
          </a:xfrm>
          <a:prstGeom prst="rect">
            <a:avLst/>
          </a:prstGeom>
        </p:spPr>
      </p:pic>
    </p:spTree>
    <p:extLst>
      <p:ext uri="{BB962C8B-B14F-4D97-AF65-F5344CB8AC3E}">
        <p14:creationId xmlns:p14="http://schemas.microsoft.com/office/powerpoint/2010/main" val="3180682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50000" fill="hold" nodeType="withEffect">
                                  <p:stCondLst>
                                    <p:cond delay="0"/>
                                  </p:stCondLst>
                                  <p:childTnLst>
                                    <p:animScale>
                                      <p:cBhvr>
                                        <p:cTn id="6" dur="2000" fill="hold"/>
                                        <p:tgtEl>
                                          <p:spTgt spid="2"/>
                                        </p:tgtEl>
                                      </p:cBhvr>
                                      <p:by x="50000" y="50000"/>
                                    </p:animScale>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18786"/>
                                        </p:tgtEl>
                                        <p:attrNameLst>
                                          <p:attrName>style.visibility</p:attrName>
                                        </p:attrNameLst>
                                      </p:cBhvr>
                                      <p:to>
                                        <p:strVal val="visible"/>
                                      </p:to>
                                    </p:set>
                                    <p:animEffect transition="in" filter="fade">
                                      <p:cBhvr>
                                        <p:cTn id="10" dur="1500"/>
                                        <p:tgtEl>
                                          <p:spTgt spid="118786"/>
                                        </p:tgtEl>
                                      </p:cBhvr>
                                    </p:animEffect>
                                  </p:childTnLst>
                                </p:cTn>
                              </p:par>
                            </p:childTnLst>
                          </p:cTn>
                        </p:par>
                        <p:par>
                          <p:cTn id="11" fill="hold">
                            <p:stCondLst>
                              <p:cond delay="3500"/>
                            </p:stCondLst>
                            <p:childTnLst>
                              <p:par>
                                <p:cTn id="12" presetID="1" presetClass="entr" presetSubtype="0" fill="hold" nodeType="afterEffect">
                                  <p:stCondLst>
                                    <p:cond delay="0"/>
                                  </p:stCondLst>
                                  <p:childTnLst>
                                    <p:set>
                                      <p:cBhvr>
                                        <p:cTn id="13" dur="1" fill="hold">
                                          <p:stCondLst>
                                            <p:cond delay="0"/>
                                          </p:stCondLst>
                                        </p:cTn>
                                        <p:tgtEl>
                                          <p:spTgt spid="118788"/>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nodeType="afterEffect">
                                  <p:stCondLst>
                                    <p:cond delay="0"/>
                                  </p:stCondLst>
                                  <p:childTnLst>
                                    <p:set>
                                      <p:cBhvr>
                                        <p:cTn id="16" dur="1" fill="hold">
                                          <p:stCondLst>
                                            <p:cond delay="0"/>
                                          </p:stCondLst>
                                        </p:cTn>
                                        <p:tgtEl>
                                          <p:spTgt spid="118790"/>
                                        </p:tgtEl>
                                        <p:attrNameLst>
                                          <p:attrName>style.visibility</p:attrName>
                                        </p:attrNameLst>
                                      </p:cBhvr>
                                      <p:to>
                                        <p:strVal val="visible"/>
                                      </p:to>
                                    </p:set>
                                  </p:childTnLst>
                                </p:cTn>
                              </p:par>
                              <p:par>
                                <p:cTn id="17" presetID="32" presetClass="emph" presetSubtype="0" repeatCount="10000" fill="hold" nodeType="withEffect">
                                  <p:stCondLst>
                                    <p:cond delay="0"/>
                                  </p:stCondLst>
                                  <p:childTnLst>
                                    <p:animRot by="120000">
                                      <p:cBhvr>
                                        <p:cTn id="18" dur="200" fill="hold">
                                          <p:stCondLst>
                                            <p:cond delay="0"/>
                                          </p:stCondLst>
                                        </p:cTn>
                                        <p:tgtEl>
                                          <p:spTgt spid="118786"/>
                                        </p:tgtEl>
                                        <p:attrNameLst>
                                          <p:attrName>r</p:attrName>
                                        </p:attrNameLst>
                                      </p:cBhvr>
                                    </p:animRot>
                                    <p:animRot by="-240000">
                                      <p:cBhvr>
                                        <p:cTn id="19" dur="400" fill="hold">
                                          <p:stCondLst>
                                            <p:cond delay="400"/>
                                          </p:stCondLst>
                                        </p:cTn>
                                        <p:tgtEl>
                                          <p:spTgt spid="118786"/>
                                        </p:tgtEl>
                                        <p:attrNameLst>
                                          <p:attrName>r</p:attrName>
                                        </p:attrNameLst>
                                      </p:cBhvr>
                                    </p:animRot>
                                    <p:animRot by="240000">
                                      <p:cBhvr>
                                        <p:cTn id="20" dur="400" fill="hold">
                                          <p:stCondLst>
                                            <p:cond delay="800"/>
                                          </p:stCondLst>
                                        </p:cTn>
                                        <p:tgtEl>
                                          <p:spTgt spid="118786"/>
                                        </p:tgtEl>
                                        <p:attrNameLst>
                                          <p:attrName>r</p:attrName>
                                        </p:attrNameLst>
                                      </p:cBhvr>
                                    </p:animRot>
                                    <p:animRot by="-240000">
                                      <p:cBhvr>
                                        <p:cTn id="21" dur="400" fill="hold">
                                          <p:stCondLst>
                                            <p:cond delay="1200"/>
                                          </p:stCondLst>
                                        </p:cTn>
                                        <p:tgtEl>
                                          <p:spTgt spid="118786"/>
                                        </p:tgtEl>
                                        <p:attrNameLst>
                                          <p:attrName>r</p:attrName>
                                        </p:attrNameLst>
                                      </p:cBhvr>
                                    </p:animRot>
                                    <p:animRot by="120000">
                                      <p:cBhvr>
                                        <p:cTn id="22" dur="400" fill="hold">
                                          <p:stCondLst>
                                            <p:cond delay="1600"/>
                                          </p:stCondLst>
                                        </p:cTn>
                                        <p:tgtEl>
                                          <p:spTgt spid="1187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223364" y="5257800"/>
            <a:ext cx="3444636" cy="1600200"/>
          </a:xfrm>
        </p:spPr>
        <p:txBody>
          <a:bodyPr/>
          <a:lstStyle/>
          <a:p>
            <a:pPr eaLnBrk="1" hangingPunct="1">
              <a:defRPr/>
            </a:pPr>
            <a:r>
              <a:rPr lang="en-US" dirty="0"/>
              <a:t>Levels of Organization</a:t>
            </a:r>
          </a:p>
        </p:txBody>
      </p:sp>
      <p:pic>
        <p:nvPicPr>
          <p:cNvPr id="118786" name="Picture 2" descr="http://scjenkinsart.files.wordpress.com/2011/02/heart-graphic.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02" b="98182" l="4510" r="95343"/>
                    </a14:imgEffect>
                  </a14:imgLayer>
                </a14:imgProps>
              </a:ext>
              <a:ext uri="{28A0092B-C50C-407E-A947-70E740481C1C}">
                <a14:useLocalDpi xmlns:a14="http://schemas.microsoft.com/office/drawing/2010/main" val="0"/>
              </a:ext>
            </a:extLst>
          </a:blip>
          <a:srcRect/>
          <a:stretch>
            <a:fillRect/>
          </a:stretch>
        </p:blipFill>
        <p:spPr bwMode="auto">
          <a:xfrm rot="20593085">
            <a:off x="6652876" y="-171803"/>
            <a:ext cx="2587753" cy="3349471"/>
          </a:xfrm>
          <a:prstGeom prst="rect">
            <a:avLst/>
          </a:prstGeom>
          <a:noFill/>
          <a:extLst>
            <a:ext uri="{909E8E84-426E-40DD-AFC4-6F175D3DCCD1}">
              <a14:hiddenFill xmlns:a14="http://schemas.microsoft.com/office/drawing/2010/main">
                <a:solidFill>
                  <a:srgbClr val="FFFFFF"/>
                </a:solidFill>
              </a14:hiddenFill>
            </a:ext>
          </a:extLst>
        </p:spPr>
      </p:pic>
      <p:pic>
        <p:nvPicPr>
          <p:cNvPr id="124930" name="Picture 2" descr="http://www.clker.com/cliparts/3/U/t/k/4/o/circulatory-system-no-labels-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04800"/>
            <a:ext cx="2400300" cy="5638800"/>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sz="quarter" idx="13"/>
          </p:nvPr>
        </p:nvSpPr>
        <p:spPr>
          <a:xfrm>
            <a:off x="1767386" y="734656"/>
            <a:ext cx="5243015" cy="5742344"/>
          </a:xfrm>
        </p:spPr>
        <p:txBody>
          <a:bodyPr>
            <a:normAutofit fontScale="85000" lnSpcReduction="20000"/>
          </a:bodyPr>
          <a:lstStyle/>
          <a:p>
            <a:pPr marL="365760" lvl="1" indent="0">
              <a:buNone/>
              <a:defRPr/>
            </a:pPr>
            <a:r>
              <a:rPr lang="en-US" sz="6500" dirty="0">
                <a:latin typeface="Showcard Gothic" panose="04020904020102020604" pitchFamily="82" charset="0"/>
              </a:rPr>
              <a:t>Organ</a:t>
            </a:r>
          </a:p>
          <a:p>
            <a:pPr marL="365760" lvl="1" indent="0">
              <a:buNone/>
              <a:defRPr/>
            </a:pPr>
            <a:r>
              <a:rPr lang="en-US" sz="6500" dirty="0">
                <a:latin typeface="Showcard Gothic" panose="04020904020102020604" pitchFamily="82" charset="0"/>
              </a:rPr>
              <a:t>Systems</a:t>
            </a:r>
            <a:br>
              <a:rPr lang="en-US" sz="4000" dirty="0"/>
            </a:br>
            <a:br>
              <a:rPr lang="en-US" sz="4000" dirty="0"/>
            </a:br>
            <a:endParaRPr lang="en-US" sz="4000" dirty="0"/>
          </a:p>
          <a:p>
            <a:pPr lvl="1">
              <a:lnSpc>
                <a:spcPct val="90000"/>
              </a:lnSpc>
              <a:defRPr/>
            </a:pPr>
            <a:r>
              <a:rPr lang="en-US" sz="4000" dirty="0">
                <a:solidFill>
                  <a:srgbClr val="FF0000"/>
                </a:solidFill>
              </a:rPr>
              <a:t>A group of organs that work together to perform certain functions</a:t>
            </a:r>
          </a:p>
          <a:p>
            <a:pPr lvl="1">
              <a:lnSpc>
                <a:spcPct val="90000"/>
              </a:lnSpc>
              <a:defRPr/>
            </a:pPr>
            <a:r>
              <a:rPr lang="en-US" sz="4000" dirty="0"/>
              <a:t>Examples: </a:t>
            </a:r>
            <a:r>
              <a:rPr lang="en-US" sz="4000" dirty="0">
                <a:solidFill>
                  <a:srgbClr val="FF0000"/>
                </a:solidFill>
              </a:rPr>
              <a:t>circulatory system </a:t>
            </a:r>
            <a:r>
              <a:rPr lang="en-US" sz="4000" dirty="0"/>
              <a:t>(blood, heart, lungs, etc.) and </a:t>
            </a:r>
            <a:r>
              <a:rPr lang="en-US" sz="4000" dirty="0">
                <a:solidFill>
                  <a:srgbClr val="FF0000"/>
                </a:solidFill>
              </a:rPr>
              <a:t>nervous system </a:t>
            </a:r>
            <a:r>
              <a:rPr lang="en-US" sz="4000" dirty="0"/>
              <a:t>(brain, nerves, spinal cord, etc.)</a:t>
            </a:r>
          </a:p>
        </p:txBody>
      </p:sp>
      <p:pic>
        <p:nvPicPr>
          <p:cNvPr id="6" name="Picture 5" descr="Diagram, text&#10;&#10;Description automatically generated">
            <a:extLst>
              <a:ext uri="{FF2B5EF4-FFF2-40B4-BE49-F238E27FC236}">
                <a16:creationId xmlns:a16="http://schemas.microsoft.com/office/drawing/2014/main" id="{38F773F6-5BDE-401A-B964-D4892BE4A1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3682" y="0"/>
            <a:ext cx="3148636" cy="1780608"/>
          </a:xfrm>
          <a:prstGeom prst="rect">
            <a:avLst/>
          </a:prstGeom>
        </p:spPr>
      </p:pic>
    </p:spTree>
    <p:extLst>
      <p:ext uri="{BB962C8B-B14F-4D97-AF65-F5344CB8AC3E}">
        <p14:creationId xmlns:p14="http://schemas.microsoft.com/office/powerpoint/2010/main" val="282994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18786"/>
                                        </p:tgtEl>
                                      </p:cBhvr>
                                      <p:by x="25000" y="25000"/>
                                    </p:animScale>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24930"/>
                                        </p:tgtEl>
                                        <p:attrNameLst>
                                          <p:attrName>style.visibility</p:attrName>
                                        </p:attrNameLst>
                                      </p:cBhvr>
                                      <p:to>
                                        <p:strVal val="visible"/>
                                      </p:to>
                                    </p:set>
                                    <p:animEffect transition="in" filter="fade">
                                      <p:cBhvr>
                                        <p:cTn id="10" dur="4000"/>
                                        <p:tgtEl>
                                          <p:spTgt spid="124930"/>
                                        </p:tgtEl>
                                      </p:cBhvr>
                                    </p:animEffect>
                                  </p:childTnLst>
                                </p:cTn>
                              </p:par>
                            </p:childTnLst>
                          </p:cTn>
                        </p:par>
                        <p:par>
                          <p:cTn id="11" fill="hold">
                            <p:stCondLst>
                              <p:cond delay="6000"/>
                            </p:stCondLst>
                            <p:childTnLst>
                              <p:par>
                                <p:cTn id="12" presetID="32" presetClass="emph" presetSubtype="0" repeatCount="10000" fill="hold" nodeType="afterEffect">
                                  <p:stCondLst>
                                    <p:cond delay="0"/>
                                  </p:stCondLst>
                                  <p:childTnLst>
                                    <p:animRot by="120000">
                                      <p:cBhvr>
                                        <p:cTn id="13" dur="200" fill="hold">
                                          <p:stCondLst>
                                            <p:cond delay="0"/>
                                          </p:stCondLst>
                                        </p:cTn>
                                        <p:tgtEl>
                                          <p:spTgt spid="124930"/>
                                        </p:tgtEl>
                                        <p:attrNameLst>
                                          <p:attrName>r</p:attrName>
                                        </p:attrNameLst>
                                      </p:cBhvr>
                                    </p:animRot>
                                    <p:animRot by="-240000">
                                      <p:cBhvr>
                                        <p:cTn id="14" dur="400" fill="hold">
                                          <p:stCondLst>
                                            <p:cond delay="400"/>
                                          </p:stCondLst>
                                        </p:cTn>
                                        <p:tgtEl>
                                          <p:spTgt spid="124930"/>
                                        </p:tgtEl>
                                        <p:attrNameLst>
                                          <p:attrName>r</p:attrName>
                                        </p:attrNameLst>
                                      </p:cBhvr>
                                    </p:animRot>
                                    <p:animRot by="240000">
                                      <p:cBhvr>
                                        <p:cTn id="15" dur="400" fill="hold">
                                          <p:stCondLst>
                                            <p:cond delay="800"/>
                                          </p:stCondLst>
                                        </p:cTn>
                                        <p:tgtEl>
                                          <p:spTgt spid="124930"/>
                                        </p:tgtEl>
                                        <p:attrNameLst>
                                          <p:attrName>r</p:attrName>
                                        </p:attrNameLst>
                                      </p:cBhvr>
                                    </p:animRot>
                                    <p:animRot by="-240000">
                                      <p:cBhvr>
                                        <p:cTn id="16" dur="400" fill="hold">
                                          <p:stCondLst>
                                            <p:cond delay="1200"/>
                                          </p:stCondLst>
                                        </p:cTn>
                                        <p:tgtEl>
                                          <p:spTgt spid="124930"/>
                                        </p:tgtEl>
                                        <p:attrNameLst>
                                          <p:attrName>r</p:attrName>
                                        </p:attrNameLst>
                                      </p:cBhvr>
                                    </p:animRot>
                                    <p:animRot by="120000">
                                      <p:cBhvr>
                                        <p:cTn id="17" dur="400" fill="hold">
                                          <p:stCondLst>
                                            <p:cond delay="1600"/>
                                          </p:stCondLst>
                                        </p:cTn>
                                        <p:tgtEl>
                                          <p:spTgt spid="124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069141" y="5257800"/>
            <a:ext cx="3339757" cy="1600200"/>
          </a:xfrm>
        </p:spPr>
        <p:txBody>
          <a:bodyPr>
            <a:normAutofit/>
          </a:bodyPr>
          <a:lstStyle/>
          <a:p>
            <a:pPr eaLnBrk="1" hangingPunct="1">
              <a:defRPr/>
            </a:pPr>
            <a:r>
              <a:rPr lang="en-US" dirty="0"/>
              <a:t>Levels of Organization</a:t>
            </a:r>
          </a:p>
        </p:txBody>
      </p:sp>
      <p:pic>
        <p:nvPicPr>
          <p:cNvPr id="124930" name="Picture 2" descr="http://www.clker.com/cliparts/3/U/t/k/4/o/circulatory-system-no-labels-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04800"/>
            <a:ext cx="2400300" cy="5638800"/>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sz="quarter" idx="13"/>
          </p:nvPr>
        </p:nvSpPr>
        <p:spPr>
          <a:xfrm>
            <a:off x="1348286" y="685800"/>
            <a:ext cx="5243015" cy="4876800"/>
          </a:xfrm>
        </p:spPr>
        <p:txBody>
          <a:bodyPr>
            <a:normAutofit fontScale="85000" lnSpcReduction="20000"/>
          </a:bodyPr>
          <a:lstStyle/>
          <a:p>
            <a:pPr marL="365760" lvl="1" indent="0">
              <a:buNone/>
              <a:defRPr/>
            </a:pPr>
            <a:r>
              <a:rPr lang="en-US" sz="6500" dirty="0">
                <a:latin typeface="Showcard Gothic" panose="04020904020102020604" pitchFamily="82" charset="0"/>
              </a:rPr>
              <a:t>Organisms</a:t>
            </a:r>
            <a:br>
              <a:rPr lang="en-US" sz="4000" dirty="0"/>
            </a:br>
            <a:endParaRPr lang="en-US" sz="4000" dirty="0">
              <a:solidFill>
                <a:srgbClr val="FF0000"/>
              </a:solidFill>
            </a:endParaRPr>
          </a:p>
          <a:p>
            <a:pPr lvl="1">
              <a:lnSpc>
                <a:spcPct val="90000"/>
              </a:lnSpc>
              <a:defRPr/>
            </a:pPr>
            <a:r>
              <a:rPr lang="en-US" sz="4000" dirty="0">
                <a:solidFill>
                  <a:srgbClr val="FF0000"/>
                </a:solidFill>
              </a:rPr>
              <a:t>A living thing that can carry out all life processes</a:t>
            </a:r>
          </a:p>
          <a:p>
            <a:pPr lvl="1">
              <a:lnSpc>
                <a:spcPct val="90000"/>
              </a:lnSpc>
              <a:defRPr/>
            </a:pPr>
            <a:r>
              <a:rPr lang="en-US" sz="4000" dirty="0"/>
              <a:t>Most complex level of organization</a:t>
            </a:r>
          </a:p>
          <a:p>
            <a:pPr lvl="1">
              <a:lnSpc>
                <a:spcPct val="90000"/>
              </a:lnSpc>
              <a:defRPr/>
            </a:pPr>
            <a:r>
              <a:rPr lang="en-US" sz="4000" dirty="0"/>
              <a:t>Some organisms are made of only one cell (like bacteria &amp; paramecium)</a:t>
            </a:r>
          </a:p>
        </p:txBody>
      </p:sp>
      <p:pic>
        <p:nvPicPr>
          <p:cNvPr id="126984" name="Picture 8" descr="http://fc02.deviantart.net/fs37/f/2008/284/5/9/Mushroom_Madness_8_by_Dracoart_Sto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73" t="25635" r="30288" b="9852"/>
          <a:stretch/>
        </p:blipFill>
        <p:spPr bwMode="auto">
          <a:xfrm>
            <a:off x="6251914" y="4572001"/>
            <a:ext cx="1501436" cy="1537063"/>
          </a:xfrm>
          <a:prstGeom prst="rect">
            <a:avLst/>
          </a:prstGeom>
          <a:noFill/>
          <a:extLst>
            <a:ext uri="{909E8E84-426E-40DD-AFC4-6F175D3DCCD1}">
              <a14:hiddenFill xmlns:a14="http://schemas.microsoft.com/office/drawing/2010/main">
                <a:solidFill>
                  <a:srgbClr val="FFFFFF"/>
                </a:solidFill>
              </a14:hiddenFill>
            </a:ext>
          </a:extLst>
        </p:spPr>
      </p:pic>
      <p:pic>
        <p:nvPicPr>
          <p:cNvPr id="126982" name="Picture 6" descr="http://gallery.yopriceville.com/var/albums/Free-Clipart-Pictures/Trees-PNG-Clipart/Green_Painted_Tree_PNG_Clipar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1" y="514349"/>
            <a:ext cx="4409363" cy="4514851"/>
          </a:xfrm>
          <a:prstGeom prst="rect">
            <a:avLst/>
          </a:prstGeom>
          <a:noFill/>
          <a:extLst>
            <a:ext uri="{909E8E84-426E-40DD-AFC4-6F175D3DCCD1}">
              <a14:hiddenFill xmlns:a14="http://schemas.microsoft.com/office/drawing/2010/main">
                <a:solidFill>
                  <a:srgbClr val="FFFFFF"/>
                </a:solidFill>
              </a14:hiddenFill>
            </a:ext>
          </a:extLst>
        </p:spPr>
      </p:pic>
      <p:pic>
        <p:nvPicPr>
          <p:cNvPr id="126978" name="Picture 2" descr="http://www.illustrationsof.com/royalty-free-boy-clipart-illustration-37090.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5476" l="16750" r="84250"/>
                    </a14:imgEffect>
                  </a14:imgLayer>
                </a14:imgProps>
              </a:ext>
              <a:ext uri="{28A0092B-C50C-407E-A947-70E740481C1C}">
                <a14:useLocalDpi xmlns:a14="http://schemas.microsoft.com/office/drawing/2010/main" val="0"/>
              </a:ext>
            </a:extLst>
          </a:blip>
          <a:srcRect/>
          <a:stretch>
            <a:fillRect/>
          </a:stretch>
        </p:blipFill>
        <p:spPr bwMode="auto">
          <a:xfrm>
            <a:off x="6096000" y="514350"/>
            <a:ext cx="4445000" cy="4667251"/>
          </a:xfrm>
          <a:prstGeom prst="rect">
            <a:avLst/>
          </a:prstGeom>
          <a:noFill/>
          <a:extLst>
            <a:ext uri="{909E8E84-426E-40DD-AFC4-6F175D3DCCD1}">
              <a14:hiddenFill xmlns:a14="http://schemas.microsoft.com/office/drawing/2010/main">
                <a:solidFill>
                  <a:srgbClr val="FFFFFF"/>
                </a:solidFill>
              </a14:hiddenFill>
            </a:ext>
          </a:extLst>
        </p:spPr>
      </p:pic>
      <p:pic>
        <p:nvPicPr>
          <p:cNvPr id="126980" name="Picture 4" descr="http://www.microscope-microscope.org/gallery/Mark-Simmons/images/paramecium2.jpg"/>
          <p:cNvPicPr>
            <a:picLocks noChangeAspect="1" noChangeArrowheads="1"/>
          </p:cNvPicPr>
          <p:nvPr/>
        </p:nvPicPr>
        <p:blipFill rotWithShape="1">
          <a:blip r:embed="rId8">
            <a:extLst>
              <a:ext uri="{28A0092B-C50C-407E-A947-70E740481C1C}">
                <a14:useLocalDpi xmlns:a14="http://schemas.microsoft.com/office/drawing/2010/main" val="0"/>
              </a:ext>
            </a:extLst>
          </a:blip>
          <a:srcRect l="18370" t="15123" r="11407" b="12963"/>
          <a:stretch/>
        </p:blipFill>
        <p:spPr bwMode="auto">
          <a:xfrm>
            <a:off x="4462829" y="5018818"/>
            <a:ext cx="1694660" cy="1666058"/>
          </a:xfrm>
          <a:prstGeom prst="rect">
            <a:avLst/>
          </a:prstGeom>
          <a:noFill/>
          <a:extLst>
            <a:ext uri="{909E8E84-426E-40DD-AFC4-6F175D3DCCD1}">
              <a14:hiddenFill xmlns:a14="http://schemas.microsoft.com/office/drawing/2010/main">
                <a:solidFill>
                  <a:srgbClr val="FFFFFF"/>
                </a:solidFill>
              </a14:hiddenFill>
            </a:ext>
          </a:extLst>
        </p:spPr>
      </p:pic>
      <p:pic>
        <p:nvPicPr>
          <p:cNvPr id="126986" name="Picture 10" descr="http://themindfulfoodie.com/wp-content/uploads/2012/09/bacteria.jpg"/>
          <p:cNvPicPr>
            <a:picLocks noChangeAspect="1" noChangeArrowheads="1"/>
          </p:cNvPicPr>
          <p:nvPr/>
        </p:nvPicPr>
        <p:blipFill rotWithShape="1">
          <a:blip r:embed="rId9">
            <a:extLst>
              <a:ext uri="{28A0092B-C50C-407E-A947-70E740481C1C}">
                <a14:useLocalDpi xmlns:a14="http://schemas.microsoft.com/office/drawing/2010/main" val="0"/>
              </a:ext>
            </a:extLst>
          </a:blip>
          <a:srcRect l="14135" t="27359" r="12332" b="36320"/>
          <a:stretch/>
        </p:blipFill>
        <p:spPr bwMode="auto">
          <a:xfrm>
            <a:off x="1769792" y="5369990"/>
            <a:ext cx="2683117" cy="132526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1.bp.blogspot.com/-oenpSnKmkRI/Twgc0bwSErI/AAAAAAAAARg/hWWG9IGPKIk/s640/8aug11galahs2sturtNP+%2528180%2529.jpg"/>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425" b="81609" l="41094" r="73750"/>
                    </a14:imgEffect>
                  </a14:imgLayer>
                </a14:imgProps>
              </a:ext>
              <a:ext uri="{28A0092B-C50C-407E-A947-70E740481C1C}">
                <a14:useLocalDpi xmlns:a14="http://schemas.microsoft.com/office/drawing/2010/main" val="0"/>
              </a:ext>
            </a:extLst>
          </a:blip>
          <a:srcRect l="40656" t="12218" r="27777" b="19519"/>
          <a:stretch/>
        </p:blipFill>
        <p:spPr bwMode="auto">
          <a:xfrm>
            <a:off x="9448800" y="-36983"/>
            <a:ext cx="1219200" cy="17919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iagram, text&#10;&#10;Description automatically generated">
            <a:extLst>
              <a:ext uri="{FF2B5EF4-FFF2-40B4-BE49-F238E27FC236}">
                <a16:creationId xmlns:a16="http://schemas.microsoft.com/office/drawing/2014/main" id="{1967081F-187A-4D80-BA76-A3AA2ED436F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756" y="0"/>
            <a:ext cx="1694660" cy="1780608"/>
          </a:xfrm>
          <a:prstGeom prst="rect">
            <a:avLst/>
          </a:prstGeom>
        </p:spPr>
      </p:pic>
    </p:spTree>
    <p:extLst>
      <p:ext uri="{BB962C8B-B14F-4D97-AF65-F5344CB8AC3E}">
        <p14:creationId xmlns:p14="http://schemas.microsoft.com/office/powerpoint/2010/main" val="28718448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124930"/>
                                        </p:tgtEl>
                                      </p:cBhvr>
                                    </p:animEffect>
                                    <p:set>
                                      <p:cBhvr>
                                        <p:cTn id="7" dur="1" fill="hold">
                                          <p:stCondLst>
                                            <p:cond delay="1999"/>
                                          </p:stCondLst>
                                        </p:cTn>
                                        <p:tgtEl>
                                          <p:spTgt spid="124930"/>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6978"/>
                                        </p:tgtEl>
                                        <p:attrNameLst>
                                          <p:attrName>style.visibility</p:attrName>
                                        </p:attrNameLst>
                                      </p:cBhvr>
                                      <p:to>
                                        <p:strVal val="visible"/>
                                      </p:to>
                                    </p:set>
                                    <p:animEffect transition="in" filter="fade">
                                      <p:cBhvr>
                                        <p:cTn id="11" dur="2000"/>
                                        <p:tgtEl>
                                          <p:spTgt spid="12697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26982"/>
                                        </p:tgtEl>
                                        <p:attrNameLst>
                                          <p:attrName>style.visibility</p:attrName>
                                        </p:attrNameLst>
                                      </p:cBhvr>
                                      <p:to>
                                        <p:strVal val="visible"/>
                                      </p:to>
                                    </p:set>
                                    <p:animEffect transition="in" filter="fade">
                                      <p:cBhvr>
                                        <p:cTn id="15" dur="2000"/>
                                        <p:tgtEl>
                                          <p:spTgt spid="126982"/>
                                        </p:tgtEl>
                                      </p:cBhvr>
                                    </p:animEffect>
                                  </p:childTnLst>
                                </p:cTn>
                              </p:par>
                              <p:par>
                                <p:cTn id="16" presetID="32" presetClass="emph" presetSubtype="0" repeatCount="10000" fill="hold" nodeType="withEffect">
                                  <p:stCondLst>
                                    <p:cond delay="0"/>
                                  </p:stCondLst>
                                  <p:childTnLst>
                                    <p:animRot by="120000">
                                      <p:cBhvr>
                                        <p:cTn id="17" dur="200" fill="hold">
                                          <p:stCondLst>
                                            <p:cond delay="0"/>
                                          </p:stCondLst>
                                        </p:cTn>
                                        <p:tgtEl>
                                          <p:spTgt spid="126978"/>
                                        </p:tgtEl>
                                        <p:attrNameLst>
                                          <p:attrName>r</p:attrName>
                                        </p:attrNameLst>
                                      </p:cBhvr>
                                    </p:animRot>
                                    <p:animRot by="-240000">
                                      <p:cBhvr>
                                        <p:cTn id="18" dur="400" fill="hold">
                                          <p:stCondLst>
                                            <p:cond delay="400"/>
                                          </p:stCondLst>
                                        </p:cTn>
                                        <p:tgtEl>
                                          <p:spTgt spid="126978"/>
                                        </p:tgtEl>
                                        <p:attrNameLst>
                                          <p:attrName>r</p:attrName>
                                        </p:attrNameLst>
                                      </p:cBhvr>
                                    </p:animRot>
                                    <p:animRot by="240000">
                                      <p:cBhvr>
                                        <p:cTn id="19" dur="400" fill="hold">
                                          <p:stCondLst>
                                            <p:cond delay="800"/>
                                          </p:stCondLst>
                                        </p:cTn>
                                        <p:tgtEl>
                                          <p:spTgt spid="126978"/>
                                        </p:tgtEl>
                                        <p:attrNameLst>
                                          <p:attrName>r</p:attrName>
                                        </p:attrNameLst>
                                      </p:cBhvr>
                                    </p:animRot>
                                    <p:animRot by="-240000">
                                      <p:cBhvr>
                                        <p:cTn id="20" dur="400" fill="hold">
                                          <p:stCondLst>
                                            <p:cond delay="1200"/>
                                          </p:stCondLst>
                                        </p:cTn>
                                        <p:tgtEl>
                                          <p:spTgt spid="126978"/>
                                        </p:tgtEl>
                                        <p:attrNameLst>
                                          <p:attrName>r</p:attrName>
                                        </p:attrNameLst>
                                      </p:cBhvr>
                                    </p:animRot>
                                    <p:animRot by="120000">
                                      <p:cBhvr>
                                        <p:cTn id="21" dur="400" fill="hold">
                                          <p:stCondLst>
                                            <p:cond delay="1600"/>
                                          </p:stCondLst>
                                        </p:cTn>
                                        <p:tgtEl>
                                          <p:spTgt spid="126978"/>
                                        </p:tgtEl>
                                        <p:attrNameLst>
                                          <p:attrName>r</p:attrName>
                                        </p:attrNameLst>
                                      </p:cBhvr>
                                    </p:animRot>
                                  </p:childTnLst>
                                </p:cTn>
                              </p:par>
                              <p:par>
                                <p:cTn id="22" presetID="10" presetClass="entr" presetSubtype="0" fill="hold" nodeType="withEffect">
                                  <p:stCondLst>
                                    <p:cond delay="1000"/>
                                  </p:stCondLst>
                                  <p:childTnLst>
                                    <p:set>
                                      <p:cBhvr>
                                        <p:cTn id="23" dur="1" fill="hold">
                                          <p:stCondLst>
                                            <p:cond delay="0"/>
                                          </p:stCondLst>
                                        </p:cTn>
                                        <p:tgtEl>
                                          <p:spTgt spid="126986"/>
                                        </p:tgtEl>
                                        <p:attrNameLst>
                                          <p:attrName>style.visibility</p:attrName>
                                        </p:attrNameLst>
                                      </p:cBhvr>
                                      <p:to>
                                        <p:strVal val="visible"/>
                                      </p:to>
                                    </p:set>
                                    <p:animEffect transition="in" filter="fade">
                                      <p:cBhvr>
                                        <p:cTn id="24" dur="2000"/>
                                        <p:tgtEl>
                                          <p:spTgt spid="126986"/>
                                        </p:tgtEl>
                                      </p:cBhvr>
                                    </p:animEffect>
                                  </p:childTnLst>
                                </p:cTn>
                              </p:par>
                              <p:par>
                                <p:cTn id="25" presetID="10" presetClass="entr" presetSubtype="0" fill="hold" nodeType="withEffect">
                                  <p:stCondLst>
                                    <p:cond delay="3000"/>
                                  </p:stCondLst>
                                  <p:childTnLst>
                                    <p:set>
                                      <p:cBhvr>
                                        <p:cTn id="26" dur="1" fill="hold">
                                          <p:stCondLst>
                                            <p:cond delay="0"/>
                                          </p:stCondLst>
                                        </p:cTn>
                                        <p:tgtEl>
                                          <p:spTgt spid="126980"/>
                                        </p:tgtEl>
                                        <p:attrNameLst>
                                          <p:attrName>style.visibility</p:attrName>
                                        </p:attrNameLst>
                                      </p:cBhvr>
                                      <p:to>
                                        <p:strVal val="visible"/>
                                      </p:to>
                                    </p:set>
                                    <p:animEffect transition="in" filter="fade">
                                      <p:cBhvr>
                                        <p:cTn id="27" dur="2000"/>
                                        <p:tgtEl>
                                          <p:spTgt spid="126980"/>
                                        </p:tgtEl>
                                      </p:cBhvr>
                                    </p:animEffect>
                                  </p:childTnLst>
                                </p:cTn>
                              </p:par>
                              <p:par>
                                <p:cTn id="28" presetID="10" presetClass="entr" presetSubtype="0" fill="hold" nodeType="withEffect">
                                  <p:stCondLst>
                                    <p:cond delay="5000"/>
                                  </p:stCondLst>
                                  <p:childTnLst>
                                    <p:set>
                                      <p:cBhvr>
                                        <p:cTn id="29" dur="1" fill="hold">
                                          <p:stCondLst>
                                            <p:cond delay="0"/>
                                          </p:stCondLst>
                                        </p:cTn>
                                        <p:tgtEl>
                                          <p:spTgt spid="126984"/>
                                        </p:tgtEl>
                                        <p:attrNameLst>
                                          <p:attrName>style.visibility</p:attrName>
                                        </p:attrNameLst>
                                      </p:cBhvr>
                                      <p:to>
                                        <p:strVal val="visible"/>
                                      </p:to>
                                    </p:set>
                                    <p:animEffect transition="in" filter="fade">
                                      <p:cBhvr>
                                        <p:cTn id="30" dur="2000"/>
                                        <p:tgtEl>
                                          <p:spTgt spid="126984"/>
                                        </p:tgtEl>
                                      </p:cBhvr>
                                    </p:animEffect>
                                  </p:childTnLst>
                                </p:cTn>
                              </p:par>
                              <p:par>
                                <p:cTn id="31" presetID="1" presetClass="entr" presetSubtype="0" fill="hold" nodeType="withEffect">
                                  <p:stCondLst>
                                    <p:cond delay="7000"/>
                                  </p:stCondLst>
                                  <p:childTnLst>
                                    <p:set>
                                      <p:cBhvr>
                                        <p:cTn id="32" dur="1" fill="hold">
                                          <p:stCondLst>
                                            <p:cond delay="1999"/>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altLang="en-US" sz="4000"/>
              <a:t>The levels of organization from simplest to most complex are:</a:t>
            </a:r>
          </a:p>
        </p:txBody>
      </p:sp>
      <p:sp>
        <p:nvSpPr>
          <p:cNvPr id="18435" name="Rectangle 3"/>
          <p:cNvSpPr>
            <a:spLocks noGrp="1" noChangeArrowheads="1"/>
          </p:cNvSpPr>
          <p:nvPr>
            <p:ph idx="1"/>
          </p:nvPr>
        </p:nvSpPr>
        <p:spPr/>
        <p:txBody>
          <a:bodyPr/>
          <a:lstStyle/>
          <a:p>
            <a:pPr eaLnBrk="1" hangingPunct="1"/>
            <a:r>
              <a:rPr lang="en-US" altLang="en-US"/>
              <a:t>Cells</a:t>
            </a:r>
          </a:p>
          <a:p>
            <a:pPr eaLnBrk="1" hangingPunct="1"/>
            <a:r>
              <a:rPr lang="en-US" altLang="en-US"/>
              <a:t>Tissues </a:t>
            </a:r>
          </a:p>
          <a:p>
            <a:pPr eaLnBrk="1" hangingPunct="1"/>
            <a:r>
              <a:rPr lang="en-US" altLang="en-US"/>
              <a:t>Organs</a:t>
            </a:r>
          </a:p>
          <a:p>
            <a:pPr eaLnBrk="1" hangingPunct="1"/>
            <a:r>
              <a:rPr lang="en-US" altLang="en-US"/>
              <a:t>System</a:t>
            </a:r>
          </a:p>
          <a:p>
            <a:pPr eaLnBrk="1" hangingPunct="1"/>
            <a:r>
              <a:rPr lang="en-US" altLang="en-US"/>
              <a:t>Organism</a:t>
            </a:r>
          </a:p>
        </p:txBody>
      </p:sp>
      <p:sp>
        <p:nvSpPr>
          <p:cNvPr id="18436" name="Text Box 4"/>
          <p:cNvSpPr txBox="1">
            <a:spLocks noChangeArrowheads="1"/>
          </p:cNvSpPr>
          <p:nvPr/>
        </p:nvSpPr>
        <p:spPr bwMode="auto">
          <a:xfrm>
            <a:off x="5562600" y="1752601"/>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endParaRPr lang="en-US" altLang="en-US"/>
          </a:p>
        </p:txBody>
      </p:sp>
      <p:pic>
        <p:nvPicPr>
          <p:cNvPr id="5130" name="Picture 10" descr="1679">
            <a:hlinkClick r:id="rId3"/>
            <a:hlinkHover r:id="" action="ppaction://noaction"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828801"/>
            <a:ext cx="19050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modern_femur_front">
            <a:hlinkClick r:id="rId5"/>
            <a:hlinkHover r:id="" action="ppaction://noaction" highlightClick="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505200"/>
            <a:ext cx="1708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image010">
            <a:hlinkClick r:id="rId7"/>
            <a:hlinkHover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1" y="1828801"/>
            <a:ext cx="17621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descr="skeleton_skeletal_system">
            <a:hlinkHover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77201" y="3505201"/>
            <a:ext cx="19272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Line 14"/>
          <p:cNvSpPr>
            <a:spLocks noChangeShapeType="1"/>
          </p:cNvSpPr>
          <p:nvPr/>
        </p:nvSpPr>
        <p:spPr bwMode="auto">
          <a:xfrm>
            <a:off x="3352800" y="2209800"/>
            <a:ext cx="1600200" cy="76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5" name="Line 15"/>
          <p:cNvSpPr>
            <a:spLocks noChangeShapeType="1"/>
          </p:cNvSpPr>
          <p:nvPr/>
        </p:nvSpPr>
        <p:spPr bwMode="auto">
          <a:xfrm flipV="1">
            <a:off x="3657600" y="2286000"/>
            <a:ext cx="47244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6" name="Line 16"/>
          <p:cNvSpPr>
            <a:spLocks noChangeShapeType="1"/>
          </p:cNvSpPr>
          <p:nvPr/>
        </p:nvSpPr>
        <p:spPr bwMode="auto">
          <a:xfrm>
            <a:off x="3657600" y="3429000"/>
            <a:ext cx="160020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7" name="Line 17"/>
          <p:cNvSpPr>
            <a:spLocks noChangeShapeType="1"/>
          </p:cNvSpPr>
          <p:nvPr/>
        </p:nvSpPr>
        <p:spPr bwMode="auto">
          <a:xfrm>
            <a:off x="3657600" y="4114800"/>
            <a:ext cx="44958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 name="Picture 12" descr="Diagram, text&#10;&#10;Description automatically generated">
            <a:extLst>
              <a:ext uri="{FF2B5EF4-FFF2-40B4-BE49-F238E27FC236}">
                <a16:creationId xmlns:a16="http://schemas.microsoft.com/office/drawing/2014/main" id="{B9A15174-2C26-4800-8E88-DEAE27FDA9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327" y="5077392"/>
            <a:ext cx="3148636" cy="1780608"/>
          </a:xfrm>
          <a:prstGeom prst="rect">
            <a:avLst/>
          </a:prstGeom>
        </p:spPr>
      </p:pic>
    </p:spTree>
    <p:extLst>
      <p:ext uri="{BB962C8B-B14F-4D97-AF65-F5344CB8AC3E}">
        <p14:creationId xmlns:p14="http://schemas.microsoft.com/office/powerpoint/2010/main" val="3636589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32"/>
                                        </p:tgtEl>
                                        <p:attrNameLst>
                                          <p:attrName>style.visibility</p:attrName>
                                        </p:attrNameLst>
                                      </p:cBhvr>
                                      <p:to>
                                        <p:strVal val="visible"/>
                                      </p:to>
                                    </p:set>
                                    <p:anim calcmode="lin" valueType="num">
                                      <p:cBhvr additive="base">
                                        <p:cTn id="7" dur="500" fill="hold"/>
                                        <p:tgtEl>
                                          <p:spTgt spid="5132"/>
                                        </p:tgtEl>
                                        <p:attrNameLst>
                                          <p:attrName>ppt_x</p:attrName>
                                        </p:attrNameLst>
                                      </p:cBhvr>
                                      <p:tavLst>
                                        <p:tav tm="0">
                                          <p:val>
                                            <p:strVal val="0-#ppt_w/2"/>
                                          </p:val>
                                        </p:tav>
                                        <p:tav tm="100000">
                                          <p:val>
                                            <p:strVal val="#ppt_x"/>
                                          </p:val>
                                        </p:tav>
                                      </p:tavLst>
                                    </p:anim>
                                    <p:anim calcmode="lin" valueType="num">
                                      <p:cBhvr additive="base">
                                        <p:cTn id="8"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5134"/>
                                        </p:tgtEl>
                                        <p:attrNameLst>
                                          <p:attrName>style.visibility</p:attrName>
                                        </p:attrNameLst>
                                      </p:cBhvr>
                                      <p:to>
                                        <p:strVal val="visible"/>
                                      </p:to>
                                    </p:set>
                                    <p:animEffect transition="in" filter="wipe(down)">
                                      <p:cBhvr>
                                        <p:cTn id="13" dur="580">
                                          <p:stCondLst>
                                            <p:cond delay="0"/>
                                          </p:stCondLst>
                                        </p:cTn>
                                        <p:tgtEl>
                                          <p:spTgt spid="5134"/>
                                        </p:tgtEl>
                                      </p:cBhvr>
                                    </p:animEffect>
                                    <p:anim calcmode="lin" valueType="num">
                                      <p:cBhvr>
                                        <p:cTn id="14" dur="1822" tmFilter="0,0; 0.14,0.36; 0.43,0.73; 0.71,0.91; 1.0,1.0">
                                          <p:stCondLst>
                                            <p:cond delay="0"/>
                                          </p:stCondLst>
                                        </p:cTn>
                                        <p:tgtEl>
                                          <p:spTgt spid="513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13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13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13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134"/>
                                        </p:tgtEl>
                                        <p:attrNameLst>
                                          <p:attrName>ppt_y</p:attrName>
                                        </p:attrNameLst>
                                      </p:cBhvr>
                                      <p:tavLst>
                                        <p:tav tm="0" fmla="#ppt_y-sin(pi*$)/81">
                                          <p:val>
                                            <p:fltVal val="0"/>
                                          </p:val>
                                        </p:tav>
                                        <p:tav tm="100000">
                                          <p:val>
                                            <p:fltVal val="1"/>
                                          </p:val>
                                        </p:tav>
                                      </p:tavLst>
                                    </p:anim>
                                    <p:animScale>
                                      <p:cBhvr>
                                        <p:cTn id="19" dur="26">
                                          <p:stCondLst>
                                            <p:cond delay="650"/>
                                          </p:stCondLst>
                                        </p:cTn>
                                        <p:tgtEl>
                                          <p:spTgt spid="5134"/>
                                        </p:tgtEl>
                                      </p:cBhvr>
                                      <p:to x="100000" y="60000"/>
                                    </p:animScale>
                                    <p:animScale>
                                      <p:cBhvr>
                                        <p:cTn id="20" dur="166" decel="50000">
                                          <p:stCondLst>
                                            <p:cond delay="676"/>
                                          </p:stCondLst>
                                        </p:cTn>
                                        <p:tgtEl>
                                          <p:spTgt spid="5134"/>
                                        </p:tgtEl>
                                      </p:cBhvr>
                                      <p:to x="100000" y="100000"/>
                                    </p:animScale>
                                    <p:animScale>
                                      <p:cBhvr>
                                        <p:cTn id="21" dur="26">
                                          <p:stCondLst>
                                            <p:cond delay="1312"/>
                                          </p:stCondLst>
                                        </p:cTn>
                                        <p:tgtEl>
                                          <p:spTgt spid="5134"/>
                                        </p:tgtEl>
                                      </p:cBhvr>
                                      <p:to x="100000" y="80000"/>
                                    </p:animScale>
                                    <p:animScale>
                                      <p:cBhvr>
                                        <p:cTn id="22" dur="166" decel="50000">
                                          <p:stCondLst>
                                            <p:cond delay="1338"/>
                                          </p:stCondLst>
                                        </p:cTn>
                                        <p:tgtEl>
                                          <p:spTgt spid="5134"/>
                                        </p:tgtEl>
                                      </p:cBhvr>
                                      <p:to x="100000" y="100000"/>
                                    </p:animScale>
                                    <p:animScale>
                                      <p:cBhvr>
                                        <p:cTn id="23" dur="26">
                                          <p:stCondLst>
                                            <p:cond delay="1642"/>
                                          </p:stCondLst>
                                        </p:cTn>
                                        <p:tgtEl>
                                          <p:spTgt spid="5134"/>
                                        </p:tgtEl>
                                      </p:cBhvr>
                                      <p:to x="100000" y="90000"/>
                                    </p:animScale>
                                    <p:animScale>
                                      <p:cBhvr>
                                        <p:cTn id="24" dur="166" decel="50000">
                                          <p:stCondLst>
                                            <p:cond delay="1668"/>
                                          </p:stCondLst>
                                        </p:cTn>
                                        <p:tgtEl>
                                          <p:spTgt spid="5134"/>
                                        </p:tgtEl>
                                      </p:cBhvr>
                                      <p:to x="100000" y="100000"/>
                                    </p:animScale>
                                    <p:animScale>
                                      <p:cBhvr>
                                        <p:cTn id="25" dur="26">
                                          <p:stCondLst>
                                            <p:cond delay="1808"/>
                                          </p:stCondLst>
                                        </p:cTn>
                                        <p:tgtEl>
                                          <p:spTgt spid="5134"/>
                                        </p:tgtEl>
                                      </p:cBhvr>
                                      <p:to x="100000" y="95000"/>
                                    </p:animScale>
                                    <p:animScale>
                                      <p:cBhvr>
                                        <p:cTn id="26" dur="166" decel="50000">
                                          <p:stCondLst>
                                            <p:cond delay="1834"/>
                                          </p:stCondLst>
                                        </p:cTn>
                                        <p:tgtEl>
                                          <p:spTgt spid="5134"/>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130"/>
                                        </p:tgtEl>
                                        <p:attrNameLst>
                                          <p:attrName>style.visibility</p:attrName>
                                        </p:attrNameLst>
                                      </p:cBhvr>
                                      <p:to>
                                        <p:strVal val="visible"/>
                                      </p:to>
                                    </p:set>
                                    <p:anim calcmode="lin" valueType="num">
                                      <p:cBhvr additive="base">
                                        <p:cTn id="31" dur="500" fill="hold"/>
                                        <p:tgtEl>
                                          <p:spTgt spid="5130"/>
                                        </p:tgtEl>
                                        <p:attrNameLst>
                                          <p:attrName>ppt_x</p:attrName>
                                        </p:attrNameLst>
                                      </p:cBhvr>
                                      <p:tavLst>
                                        <p:tav tm="0">
                                          <p:val>
                                            <p:strVal val="0-#ppt_w/2"/>
                                          </p:val>
                                        </p:tav>
                                        <p:tav tm="100000">
                                          <p:val>
                                            <p:strVal val="#ppt_x"/>
                                          </p:val>
                                        </p:tav>
                                      </p:tavLst>
                                    </p:anim>
                                    <p:anim calcmode="lin" valueType="num">
                                      <p:cBhvr additive="base">
                                        <p:cTn id="32"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5135"/>
                                        </p:tgtEl>
                                        <p:attrNameLst>
                                          <p:attrName>style.visibility</p:attrName>
                                        </p:attrNameLst>
                                      </p:cBhvr>
                                      <p:to>
                                        <p:strVal val="visible"/>
                                      </p:to>
                                    </p:set>
                                    <p:animEffect transition="in" filter="wipe(down)">
                                      <p:cBhvr>
                                        <p:cTn id="37" dur="580">
                                          <p:stCondLst>
                                            <p:cond delay="0"/>
                                          </p:stCondLst>
                                        </p:cTn>
                                        <p:tgtEl>
                                          <p:spTgt spid="5135"/>
                                        </p:tgtEl>
                                      </p:cBhvr>
                                    </p:animEffect>
                                    <p:anim calcmode="lin" valueType="num">
                                      <p:cBhvr>
                                        <p:cTn id="38" dur="1822" tmFilter="0,0; 0.14,0.36; 0.43,0.73; 0.71,0.91; 1.0,1.0">
                                          <p:stCondLst>
                                            <p:cond delay="0"/>
                                          </p:stCondLst>
                                        </p:cTn>
                                        <p:tgtEl>
                                          <p:spTgt spid="513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13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13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13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135"/>
                                        </p:tgtEl>
                                        <p:attrNameLst>
                                          <p:attrName>ppt_y</p:attrName>
                                        </p:attrNameLst>
                                      </p:cBhvr>
                                      <p:tavLst>
                                        <p:tav tm="0" fmla="#ppt_y-sin(pi*$)/81">
                                          <p:val>
                                            <p:fltVal val="0"/>
                                          </p:val>
                                        </p:tav>
                                        <p:tav tm="100000">
                                          <p:val>
                                            <p:fltVal val="1"/>
                                          </p:val>
                                        </p:tav>
                                      </p:tavLst>
                                    </p:anim>
                                    <p:animScale>
                                      <p:cBhvr>
                                        <p:cTn id="43" dur="26">
                                          <p:stCondLst>
                                            <p:cond delay="650"/>
                                          </p:stCondLst>
                                        </p:cTn>
                                        <p:tgtEl>
                                          <p:spTgt spid="5135"/>
                                        </p:tgtEl>
                                      </p:cBhvr>
                                      <p:to x="100000" y="60000"/>
                                    </p:animScale>
                                    <p:animScale>
                                      <p:cBhvr>
                                        <p:cTn id="44" dur="166" decel="50000">
                                          <p:stCondLst>
                                            <p:cond delay="676"/>
                                          </p:stCondLst>
                                        </p:cTn>
                                        <p:tgtEl>
                                          <p:spTgt spid="5135"/>
                                        </p:tgtEl>
                                      </p:cBhvr>
                                      <p:to x="100000" y="100000"/>
                                    </p:animScale>
                                    <p:animScale>
                                      <p:cBhvr>
                                        <p:cTn id="45" dur="26">
                                          <p:stCondLst>
                                            <p:cond delay="1312"/>
                                          </p:stCondLst>
                                        </p:cTn>
                                        <p:tgtEl>
                                          <p:spTgt spid="5135"/>
                                        </p:tgtEl>
                                      </p:cBhvr>
                                      <p:to x="100000" y="80000"/>
                                    </p:animScale>
                                    <p:animScale>
                                      <p:cBhvr>
                                        <p:cTn id="46" dur="166" decel="50000">
                                          <p:stCondLst>
                                            <p:cond delay="1338"/>
                                          </p:stCondLst>
                                        </p:cTn>
                                        <p:tgtEl>
                                          <p:spTgt spid="5135"/>
                                        </p:tgtEl>
                                      </p:cBhvr>
                                      <p:to x="100000" y="100000"/>
                                    </p:animScale>
                                    <p:animScale>
                                      <p:cBhvr>
                                        <p:cTn id="47" dur="26">
                                          <p:stCondLst>
                                            <p:cond delay="1642"/>
                                          </p:stCondLst>
                                        </p:cTn>
                                        <p:tgtEl>
                                          <p:spTgt spid="5135"/>
                                        </p:tgtEl>
                                      </p:cBhvr>
                                      <p:to x="100000" y="90000"/>
                                    </p:animScale>
                                    <p:animScale>
                                      <p:cBhvr>
                                        <p:cTn id="48" dur="166" decel="50000">
                                          <p:stCondLst>
                                            <p:cond delay="1668"/>
                                          </p:stCondLst>
                                        </p:cTn>
                                        <p:tgtEl>
                                          <p:spTgt spid="5135"/>
                                        </p:tgtEl>
                                      </p:cBhvr>
                                      <p:to x="100000" y="100000"/>
                                    </p:animScale>
                                    <p:animScale>
                                      <p:cBhvr>
                                        <p:cTn id="49" dur="26">
                                          <p:stCondLst>
                                            <p:cond delay="1808"/>
                                          </p:stCondLst>
                                        </p:cTn>
                                        <p:tgtEl>
                                          <p:spTgt spid="5135"/>
                                        </p:tgtEl>
                                      </p:cBhvr>
                                      <p:to x="100000" y="95000"/>
                                    </p:animScale>
                                    <p:animScale>
                                      <p:cBhvr>
                                        <p:cTn id="50" dur="166" decel="50000">
                                          <p:stCondLst>
                                            <p:cond delay="1834"/>
                                          </p:stCondLst>
                                        </p:cTn>
                                        <p:tgtEl>
                                          <p:spTgt spid="5135"/>
                                        </p:tgtEl>
                                      </p:cBhvr>
                                      <p:to x="100000" y="10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5131"/>
                                        </p:tgtEl>
                                        <p:attrNameLst>
                                          <p:attrName>style.visibility</p:attrName>
                                        </p:attrNameLst>
                                      </p:cBhvr>
                                      <p:to>
                                        <p:strVal val="visible"/>
                                      </p:to>
                                    </p:set>
                                    <p:anim calcmode="lin" valueType="num">
                                      <p:cBhvr additive="base">
                                        <p:cTn id="55" dur="500" fill="hold"/>
                                        <p:tgtEl>
                                          <p:spTgt spid="5131"/>
                                        </p:tgtEl>
                                        <p:attrNameLst>
                                          <p:attrName>ppt_x</p:attrName>
                                        </p:attrNameLst>
                                      </p:cBhvr>
                                      <p:tavLst>
                                        <p:tav tm="0">
                                          <p:val>
                                            <p:strVal val="0-#ppt_w/2"/>
                                          </p:val>
                                        </p:tav>
                                        <p:tav tm="100000">
                                          <p:val>
                                            <p:strVal val="#ppt_x"/>
                                          </p:val>
                                        </p:tav>
                                      </p:tavLst>
                                    </p:anim>
                                    <p:anim calcmode="lin" valueType="num">
                                      <p:cBhvr additive="base">
                                        <p:cTn id="56" dur="500" fill="hold"/>
                                        <p:tgtEl>
                                          <p:spTgt spid="513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5136"/>
                                        </p:tgtEl>
                                        <p:attrNameLst>
                                          <p:attrName>style.visibility</p:attrName>
                                        </p:attrNameLst>
                                      </p:cBhvr>
                                      <p:to>
                                        <p:strVal val="visible"/>
                                      </p:to>
                                    </p:set>
                                    <p:animEffect transition="in" filter="wipe(down)">
                                      <p:cBhvr>
                                        <p:cTn id="61" dur="580">
                                          <p:stCondLst>
                                            <p:cond delay="0"/>
                                          </p:stCondLst>
                                        </p:cTn>
                                        <p:tgtEl>
                                          <p:spTgt spid="5136"/>
                                        </p:tgtEl>
                                      </p:cBhvr>
                                    </p:animEffect>
                                    <p:anim calcmode="lin" valueType="num">
                                      <p:cBhvr>
                                        <p:cTn id="62" dur="1822" tmFilter="0,0; 0.14,0.36; 0.43,0.73; 0.71,0.91; 1.0,1.0">
                                          <p:stCondLst>
                                            <p:cond delay="0"/>
                                          </p:stCondLst>
                                        </p:cTn>
                                        <p:tgtEl>
                                          <p:spTgt spid="513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13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13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13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136"/>
                                        </p:tgtEl>
                                        <p:attrNameLst>
                                          <p:attrName>ppt_y</p:attrName>
                                        </p:attrNameLst>
                                      </p:cBhvr>
                                      <p:tavLst>
                                        <p:tav tm="0" fmla="#ppt_y-sin(pi*$)/81">
                                          <p:val>
                                            <p:fltVal val="0"/>
                                          </p:val>
                                        </p:tav>
                                        <p:tav tm="100000">
                                          <p:val>
                                            <p:fltVal val="1"/>
                                          </p:val>
                                        </p:tav>
                                      </p:tavLst>
                                    </p:anim>
                                    <p:animScale>
                                      <p:cBhvr>
                                        <p:cTn id="67" dur="26">
                                          <p:stCondLst>
                                            <p:cond delay="650"/>
                                          </p:stCondLst>
                                        </p:cTn>
                                        <p:tgtEl>
                                          <p:spTgt spid="5136"/>
                                        </p:tgtEl>
                                      </p:cBhvr>
                                      <p:to x="100000" y="60000"/>
                                    </p:animScale>
                                    <p:animScale>
                                      <p:cBhvr>
                                        <p:cTn id="68" dur="166" decel="50000">
                                          <p:stCondLst>
                                            <p:cond delay="676"/>
                                          </p:stCondLst>
                                        </p:cTn>
                                        <p:tgtEl>
                                          <p:spTgt spid="5136"/>
                                        </p:tgtEl>
                                      </p:cBhvr>
                                      <p:to x="100000" y="100000"/>
                                    </p:animScale>
                                    <p:animScale>
                                      <p:cBhvr>
                                        <p:cTn id="69" dur="26">
                                          <p:stCondLst>
                                            <p:cond delay="1312"/>
                                          </p:stCondLst>
                                        </p:cTn>
                                        <p:tgtEl>
                                          <p:spTgt spid="5136"/>
                                        </p:tgtEl>
                                      </p:cBhvr>
                                      <p:to x="100000" y="80000"/>
                                    </p:animScale>
                                    <p:animScale>
                                      <p:cBhvr>
                                        <p:cTn id="70" dur="166" decel="50000">
                                          <p:stCondLst>
                                            <p:cond delay="1338"/>
                                          </p:stCondLst>
                                        </p:cTn>
                                        <p:tgtEl>
                                          <p:spTgt spid="5136"/>
                                        </p:tgtEl>
                                      </p:cBhvr>
                                      <p:to x="100000" y="100000"/>
                                    </p:animScale>
                                    <p:animScale>
                                      <p:cBhvr>
                                        <p:cTn id="71" dur="26">
                                          <p:stCondLst>
                                            <p:cond delay="1642"/>
                                          </p:stCondLst>
                                        </p:cTn>
                                        <p:tgtEl>
                                          <p:spTgt spid="5136"/>
                                        </p:tgtEl>
                                      </p:cBhvr>
                                      <p:to x="100000" y="90000"/>
                                    </p:animScale>
                                    <p:animScale>
                                      <p:cBhvr>
                                        <p:cTn id="72" dur="166" decel="50000">
                                          <p:stCondLst>
                                            <p:cond delay="1668"/>
                                          </p:stCondLst>
                                        </p:cTn>
                                        <p:tgtEl>
                                          <p:spTgt spid="5136"/>
                                        </p:tgtEl>
                                      </p:cBhvr>
                                      <p:to x="100000" y="100000"/>
                                    </p:animScale>
                                    <p:animScale>
                                      <p:cBhvr>
                                        <p:cTn id="73" dur="26">
                                          <p:stCondLst>
                                            <p:cond delay="1808"/>
                                          </p:stCondLst>
                                        </p:cTn>
                                        <p:tgtEl>
                                          <p:spTgt spid="5136"/>
                                        </p:tgtEl>
                                      </p:cBhvr>
                                      <p:to x="100000" y="95000"/>
                                    </p:animScale>
                                    <p:animScale>
                                      <p:cBhvr>
                                        <p:cTn id="74" dur="166" decel="50000">
                                          <p:stCondLst>
                                            <p:cond delay="1834"/>
                                          </p:stCondLst>
                                        </p:cTn>
                                        <p:tgtEl>
                                          <p:spTgt spid="5136"/>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5133"/>
                                        </p:tgtEl>
                                        <p:attrNameLst>
                                          <p:attrName>style.visibility</p:attrName>
                                        </p:attrNameLst>
                                      </p:cBhvr>
                                      <p:to>
                                        <p:strVal val="visible"/>
                                      </p:to>
                                    </p:set>
                                    <p:anim calcmode="lin" valueType="num">
                                      <p:cBhvr additive="base">
                                        <p:cTn id="79" dur="500" fill="hold"/>
                                        <p:tgtEl>
                                          <p:spTgt spid="5133"/>
                                        </p:tgtEl>
                                        <p:attrNameLst>
                                          <p:attrName>ppt_x</p:attrName>
                                        </p:attrNameLst>
                                      </p:cBhvr>
                                      <p:tavLst>
                                        <p:tav tm="0">
                                          <p:val>
                                            <p:strVal val="0-#ppt_w/2"/>
                                          </p:val>
                                        </p:tav>
                                        <p:tav tm="100000">
                                          <p:val>
                                            <p:strVal val="#ppt_x"/>
                                          </p:val>
                                        </p:tav>
                                      </p:tavLst>
                                    </p:anim>
                                    <p:anim calcmode="lin" valueType="num">
                                      <p:cBhvr additive="base">
                                        <p:cTn id="80"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6" presetClass="entr" presetSubtype="0" fill="hold" nodeType="clickEffect">
                                  <p:stCondLst>
                                    <p:cond delay="0"/>
                                  </p:stCondLst>
                                  <p:childTnLst>
                                    <p:set>
                                      <p:cBhvr>
                                        <p:cTn id="84" dur="1" fill="hold">
                                          <p:stCondLst>
                                            <p:cond delay="0"/>
                                          </p:stCondLst>
                                        </p:cTn>
                                        <p:tgtEl>
                                          <p:spTgt spid="5137"/>
                                        </p:tgtEl>
                                        <p:attrNameLst>
                                          <p:attrName>style.visibility</p:attrName>
                                        </p:attrNameLst>
                                      </p:cBhvr>
                                      <p:to>
                                        <p:strVal val="visible"/>
                                      </p:to>
                                    </p:set>
                                    <p:animEffect transition="in" filter="wipe(down)">
                                      <p:cBhvr>
                                        <p:cTn id="85" dur="580">
                                          <p:stCondLst>
                                            <p:cond delay="0"/>
                                          </p:stCondLst>
                                        </p:cTn>
                                        <p:tgtEl>
                                          <p:spTgt spid="5137"/>
                                        </p:tgtEl>
                                      </p:cBhvr>
                                    </p:animEffect>
                                    <p:anim calcmode="lin" valueType="num">
                                      <p:cBhvr>
                                        <p:cTn id="86" dur="1822" tmFilter="0,0; 0.14,0.36; 0.43,0.73; 0.71,0.91; 1.0,1.0">
                                          <p:stCondLst>
                                            <p:cond delay="0"/>
                                          </p:stCondLst>
                                        </p:cTn>
                                        <p:tgtEl>
                                          <p:spTgt spid="5137"/>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5137"/>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5137"/>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5137"/>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5137"/>
                                        </p:tgtEl>
                                        <p:attrNameLst>
                                          <p:attrName>ppt_y</p:attrName>
                                        </p:attrNameLst>
                                      </p:cBhvr>
                                      <p:tavLst>
                                        <p:tav tm="0" fmla="#ppt_y-sin(pi*$)/81">
                                          <p:val>
                                            <p:fltVal val="0"/>
                                          </p:val>
                                        </p:tav>
                                        <p:tav tm="100000">
                                          <p:val>
                                            <p:fltVal val="1"/>
                                          </p:val>
                                        </p:tav>
                                      </p:tavLst>
                                    </p:anim>
                                    <p:animScale>
                                      <p:cBhvr>
                                        <p:cTn id="91" dur="26">
                                          <p:stCondLst>
                                            <p:cond delay="650"/>
                                          </p:stCondLst>
                                        </p:cTn>
                                        <p:tgtEl>
                                          <p:spTgt spid="5137"/>
                                        </p:tgtEl>
                                      </p:cBhvr>
                                      <p:to x="100000" y="60000"/>
                                    </p:animScale>
                                    <p:animScale>
                                      <p:cBhvr>
                                        <p:cTn id="92" dur="166" decel="50000">
                                          <p:stCondLst>
                                            <p:cond delay="676"/>
                                          </p:stCondLst>
                                        </p:cTn>
                                        <p:tgtEl>
                                          <p:spTgt spid="5137"/>
                                        </p:tgtEl>
                                      </p:cBhvr>
                                      <p:to x="100000" y="100000"/>
                                    </p:animScale>
                                    <p:animScale>
                                      <p:cBhvr>
                                        <p:cTn id="93" dur="26">
                                          <p:stCondLst>
                                            <p:cond delay="1312"/>
                                          </p:stCondLst>
                                        </p:cTn>
                                        <p:tgtEl>
                                          <p:spTgt spid="5137"/>
                                        </p:tgtEl>
                                      </p:cBhvr>
                                      <p:to x="100000" y="80000"/>
                                    </p:animScale>
                                    <p:animScale>
                                      <p:cBhvr>
                                        <p:cTn id="94" dur="166" decel="50000">
                                          <p:stCondLst>
                                            <p:cond delay="1338"/>
                                          </p:stCondLst>
                                        </p:cTn>
                                        <p:tgtEl>
                                          <p:spTgt spid="5137"/>
                                        </p:tgtEl>
                                      </p:cBhvr>
                                      <p:to x="100000" y="100000"/>
                                    </p:animScale>
                                    <p:animScale>
                                      <p:cBhvr>
                                        <p:cTn id="95" dur="26">
                                          <p:stCondLst>
                                            <p:cond delay="1642"/>
                                          </p:stCondLst>
                                        </p:cTn>
                                        <p:tgtEl>
                                          <p:spTgt spid="5137"/>
                                        </p:tgtEl>
                                      </p:cBhvr>
                                      <p:to x="100000" y="90000"/>
                                    </p:animScale>
                                    <p:animScale>
                                      <p:cBhvr>
                                        <p:cTn id="96" dur="166" decel="50000">
                                          <p:stCondLst>
                                            <p:cond delay="1668"/>
                                          </p:stCondLst>
                                        </p:cTn>
                                        <p:tgtEl>
                                          <p:spTgt spid="5137"/>
                                        </p:tgtEl>
                                      </p:cBhvr>
                                      <p:to x="100000" y="100000"/>
                                    </p:animScale>
                                    <p:animScale>
                                      <p:cBhvr>
                                        <p:cTn id="97" dur="26">
                                          <p:stCondLst>
                                            <p:cond delay="1808"/>
                                          </p:stCondLst>
                                        </p:cTn>
                                        <p:tgtEl>
                                          <p:spTgt spid="5137"/>
                                        </p:tgtEl>
                                      </p:cBhvr>
                                      <p:to x="100000" y="95000"/>
                                    </p:animScale>
                                    <p:animScale>
                                      <p:cBhvr>
                                        <p:cTn id="98" dur="166" decel="50000">
                                          <p:stCondLst>
                                            <p:cond delay="1834"/>
                                          </p:stCondLst>
                                        </p:cTn>
                                        <p:tgtEl>
                                          <p:spTgt spid="51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Let’s Review….</a:t>
            </a:r>
          </a:p>
        </p:txBody>
      </p:sp>
      <p:sp>
        <p:nvSpPr>
          <p:cNvPr id="18435" name="Rectangle 3"/>
          <p:cNvSpPr>
            <a:spLocks noGrp="1" noChangeArrowheads="1"/>
          </p:cNvSpPr>
          <p:nvPr>
            <p:ph idx="1"/>
          </p:nvPr>
        </p:nvSpPr>
        <p:spPr/>
        <p:txBody>
          <a:bodyPr/>
          <a:lstStyle/>
          <a:p>
            <a:pPr eaLnBrk="1" hangingPunct="1"/>
            <a:r>
              <a:rPr lang="en-US" altLang="en-US">
                <a:solidFill>
                  <a:srgbClr val="FF1D19"/>
                </a:solidFill>
              </a:rPr>
              <a:t>1</a:t>
            </a:r>
            <a:r>
              <a:rPr lang="en-US" altLang="en-US" baseline="30000">
                <a:solidFill>
                  <a:srgbClr val="FF1D19"/>
                </a:solidFill>
              </a:rPr>
              <a:t>st</a:t>
            </a:r>
            <a:r>
              <a:rPr lang="en-US" altLang="en-US">
                <a:solidFill>
                  <a:srgbClr val="FF1D19"/>
                </a:solidFill>
              </a:rPr>
              <a:t> Level: Cells</a:t>
            </a:r>
            <a:r>
              <a:rPr lang="en-US" altLang="en-US"/>
              <a:t> working together form</a:t>
            </a:r>
          </a:p>
        </p:txBody>
      </p:sp>
      <p:sp>
        <p:nvSpPr>
          <p:cNvPr id="18438" name="Text Box 6"/>
          <p:cNvSpPr txBox="1">
            <a:spLocks noChangeArrowheads="1"/>
          </p:cNvSpPr>
          <p:nvPr/>
        </p:nvSpPr>
        <p:spPr bwMode="auto">
          <a:xfrm>
            <a:off x="2286000" y="44958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3200">
                <a:solidFill>
                  <a:srgbClr val="FF1D19"/>
                </a:solidFill>
              </a:rPr>
              <a:t>  4</a:t>
            </a:r>
            <a:r>
              <a:rPr lang="en-US" altLang="en-US" sz="3200" baseline="30000">
                <a:solidFill>
                  <a:srgbClr val="FF1D19"/>
                </a:solidFill>
              </a:rPr>
              <a:t>th</a:t>
            </a:r>
            <a:r>
              <a:rPr lang="en-US" altLang="en-US" sz="3200">
                <a:solidFill>
                  <a:srgbClr val="FF1D19"/>
                </a:solidFill>
              </a:rPr>
              <a:t> Level: Organ Systems,</a:t>
            </a:r>
            <a:r>
              <a:rPr lang="en-US" altLang="en-US" sz="3200"/>
              <a:t> which work                     together to form</a:t>
            </a:r>
          </a:p>
        </p:txBody>
      </p:sp>
      <p:sp>
        <p:nvSpPr>
          <p:cNvPr id="18439" name="Rectangle 7"/>
          <p:cNvSpPr>
            <a:spLocks noChangeArrowheads="1"/>
          </p:cNvSpPr>
          <p:nvPr/>
        </p:nvSpPr>
        <p:spPr bwMode="auto">
          <a:xfrm>
            <a:off x="2286000" y="26670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3200">
                <a:solidFill>
                  <a:srgbClr val="FF1D19"/>
                </a:solidFill>
              </a:rPr>
              <a:t>2</a:t>
            </a:r>
            <a:r>
              <a:rPr lang="en-US" altLang="en-US" sz="3200" baseline="30000">
                <a:solidFill>
                  <a:srgbClr val="FF1D19"/>
                </a:solidFill>
              </a:rPr>
              <a:t>nd</a:t>
            </a:r>
            <a:r>
              <a:rPr lang="en-US" altLang="en-US" sz="3200">
                <a:solidFill>
                  <a:srgbClr val="FF1D19"/>
                </a:solidFill>
              </a:rPr>
              <a:t> Level: Tissues,</a:t>
            </a:r>
            <a:r>
              <a:rPr lang="en-US" altLang="en-US" sz="3200"/>
              <a:t> which can form</a:t>
            </a:r>
          </a:p>
        </p:txBody>
      </p:sp>
      <p:sp>
        <p:nvSpPr>
          <p:cNvPr id="18440" name="Rectangle 8"/>
          <p:cNvSpPr>
            <a:spLocks noChangeArrowheads="1"/>
          </p:cNvSpPr>
          <p:nvPr/>
        </p:nvSpPr>
        <p:spPr bwMode="auto">
          <a:xfrm>
            <a:off x="2286000" y="34290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3200">
                <a:solidFill>
                  <a:srgbClr val="FF1D19"/>
                </a:solidFill>
              </a:rPr>
              <a:t>3</a:t>
            </a:r>
            <a:r>
              <a:rPr lang="en-US" altLang="en-US" sz="3200" baseline="30000">
                <a:solidFill>
                  <a:srgbClr val="FF1D19"/>
                </a:solidFill>
              </a:rPr>
              <a:t>rd</a:t>
            </a:r>
            <a:r>
              <a:rPr lang="en-US" altLang="en-US" sz="3200">
                <a:solidFill>
                  <a:srgbClr val="FF1D19"/>
                </a:solidFill>
              </a:rPr>
              <a:t> Level: Organs,</a:t>
            </a:r>
            <a:r>
              <a:rPr lang="en-US" altLang="en-US" sz="3200"/>
              <a:t> which work together to form</a:t>
            </a:r>
          </a:p>
        </p:txBody>
      </p:sp>
      <p:sp>
        <p:nvSpPr>
          <p:cNvPr id="18443" name="Text Box 11"/>
          <p:cNvSpPr txBox="1">
            <a:spLocks noChangeArrowheads="1"/>
          </p:cNvSpPr>
          <p:nvPr/>
        </p:nvSpPr>
        <p:spPr bwMode="auto">
          <a:xfrm>
            <a:off x="2286000" y="5592764"/>
            <a:ext cx="426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3200">
                <a:solidFill>
                  <a:srgbClr val="FF1D19"/>
                </a:solidFill>
              </a:rPr>
              <a:t>  5</a:t>
            </a:r>
            <a:r>
              <a:rPr lang="en-US" altLang="en-US" sz="3200" baseline="30000">
                <a:solidFill>
                  <a:srgbClr val="FF1D19"/>
                </a:solidFill>
              </a:rPr>
              <a:t>th</a:t>
            </a:r>
            <a:r>
              <a:rPr lang="en-US" altLang="en-US" sz="3200">
                <a:solidFill>
                  <a:srgbClr val="FF1D19"/>
                </a:solidFill>
              </a:rPr>
              <a:t> Level: Organisms!</a:t>
            </a:r>
            <a:endParaRPr lang="en-US" altLang="en-US"/>
          </a:p>
        </p:txBody>
      </p:sp>
      <p:pic>
        <p:nvPicPr>
          <p:cNvPr id="8" name="Picture 7" descr="Diagram, text&#10;&#10;Description automatically generated">
            <a:extLst>
              <a:ext uri="{FF2B5EF4-FFF2-40B4-BE49-F238E27FC236}">
                <a16:creationId xmlns:a16="http://schemas.microsoft.com/office/drawing/2014/main" id="{0B2CE532-7BBA-436B-BA9D-DDA15DB65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364" y="10552"/>
            <a:ext cx="3148636" cy="1780608"/>
          </a:xfrm>
          <a:prstGeom prst="rect">
            <a:avLst/>
          </a:prstGeom>
        </p:spPr>
      </p:pic>
    </p:spTree>
    <p:extLst>
      <p:ext uri="{BB962C8B-B14F-4D97-AF65-F5344CB8AC3E}">
        <p14:creationId xmlns:p14="http://schemas.microsoft.com/office/powerpoint/2010/main" val="17280653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9"/>
                                        </p:tgtEl>
                                        <p:attrNameLst>
                                          <p:attrName>style.visibility</p:attrName>
                                        </p:attrNameLst>
                                      </p:cBhvr>
                                      <p:to>
                                        <p:strVal val="visible"/>
                                      </p:to>
                                    </p:set>
                                    <p:anim calcmode="lin" valueType="num">
                                      <p:cBhvr additive="base">
                                        <p:cTn id="19" dur="500" fill="hold"/>
                                        <p:tgtEl>
                                          <p:spTgt spid="18439"/>
                                        </p:tgtEl>
                                        <p:attrNameLst>
                                          <p:attrName>ppt_x</p:attrName>
                                        </p:attrNameLst>
                                      </p:cBhvr>
                                      <p:tavLst>
                                        <p:tav tm="0">
                                          <p:val>
                                            <p:strVal val="0-#ppt_w/2"/>
                                          </p:val>
                                        </p:tav>
                                        <p:tav tm="100000">
                                          <p:val>
                                            <p:strVal val="#ppt_x"/>
                                          </p:val>
                                        </p:tav>
                                      </p:tavLst>
                                    </p:anim>
                                    <p:anim calcmode="lin" valueType="num">
                                      <p:cBhvr additive="base">
                                        <p:cTn id="20"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40"/>
                                        </p:tgtEl>
                                        <p:attrNameLst>
                                          <p:attrName>style.visibility</p:attrName>
                                        </p:attrNameLst>
                                      </p:cBhvr>
                                      <p:to>
                                        <p:strVal val="visible"/>
                                      </p:to>
                                    </p:set>
                                    <p:anim calcmode="lin" valueType="num">
                                      <p:cBhvr additive="base">
                                        <p:cTn id="25" dur="500" fill="hold"/>
                                        <p:tgtEl>
                                          <p:spTgt spid="18440"/>
                                        </p:tgtEl>
                                        <p:attrNameLst>
                                          <p:attrName>ppt_x</p:attrName>
                                        </p:attrNameLst>
                                      </p:cBhvr>
                                      <p:tavLst>
                                        <p:tav tm="0">
                                          <p:val>
                                            <p:strVal val="0-#ppt_w/2"/>
                                          </p:val>
                                        </p:tav>
                                        <p:tav tm="100000">
                                          <p:val>
                                            <p:strVal val="#ppt_x"/>
                                          </p:val>
                                        </p:tav>
                                      </p:tavLst>
                                    </p:anim>
                                    <p:anim calcmode="lin" valueType="num">
                                      <p:cBhvr additive="base">
                                        <p:cTn id="26"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38"/>
                                        </p:tgtEl>
                                        <p:attrNameLst>
                                          <p:attrName>style.visibility</p:attrName>
                                        </p:attrNameLst>
                                      </p:cBhvr>
                                      <p:to>
                                        <p:strVal val="visible"/>
                                      </p:to>
                                    </p:set>
                                    <p:anim calcmode="lin" valueType="num">
                                      <p:cBhvr additive="base">
                                        <p:cTn id="31" dur="500" fill="hold"/>
                                        <p:tgtEl>
                                          <p:spTgt spid="18438"/>
                                        </p:tgtEl>
                                        <p:attrNameLst>
                                          <p:attrName>ppt_x</p:attrName>
                                        </p:attrNameLst>
                                      </p:cBhvr>
                                      <p:tavLst>
                                        <p:tav tm="0">
                                          <p:val>
                                            <p:strVal val="0-#ppt_w/2"/>
                                          </p:val>
                                        </p:tav>
                                        <p:tav tm="100000">
                                          <p:val>
                                            <p:strVal val="#ppt_x"/>
                                          </p:val>
                                        </p:tav>
                                      </p:tavLst>
                                    </p:anim>
                                    <p:anim calcmode="lin" valueType="num">
                                      <p:cBhvr additive="base">
                                        <p:cTn id="32"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443"/>
                                        </p:tgtEl>
                                        <p:attrNameLst>
                                          <p:attrName>style.visibility</p:attrName>
                                        </p:attrNameLst>
                                      </p:cBhvr>
                                      <p:to>
                                        <p:strVal val="visible"/>
                                      </p:to>
                                    </p:set>
                                    <p:anim calcmode="lin" valueType="num">
                                      <p:cBhvr additive="base">
                                        <p:cTn id="37" dur="500" fill="hold"/>
                                        <p:tgtEl>
                                          <p:spTgt spid="18443"/>
                                        </p:tgtEl>
                                        <p:attrNameLst>
                                          <p:attrName>ppt_x</p:attrName>
                                        </p:attrNameLst>
                                      </p:cBhvr>
                                      <p:tavLst>
                                        <p:tav tm="0">
                                          <p:val>
                                            <p:strVal val="0-#ppt_w/2"/>
                                          </p:val>
                                        </p:tav>
                                        <p:tav tm="100000">
                                          <p:val>
                                            <p:strVal val="#ppt_x"/>
                                          </p:val>
                                        </p:tav>
                                      </p:tavLst>
                                    </p:anim>
                                    <p:anim calcmode="lin" valueType="num">
                                      <p:cBhvr additive="base">
                                        <p:cTn id="38" dur="500" fill="hold"/>
                                        <p:tgtEl>
                                          <p:spTgt spid="184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P spid="18438" grpId="0" autoUpdateAnimBg="0"/>
      <p:bldP spid="18439" grpId="0" autoUpdateAnimBg="0"/>
      <p:bldP spid="18440" grpId="0" autoUpdateAnimBg="0"/>
      <p:bldP spid="1844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0"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Rectangle 143">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6D496B1D-97B6-4558-AA55-598C2BF2BFF9}"/>
              </a:ext>
            </a:extLst>
          </p:cNvPr>
          <p:cNvSpPr>
            <a:spLocks noGrp="1"/>
          </p:cNvSpPr>
          <p:nvPr>
            <p:ph type="title"/>
          </p:nvPr>
        </p:nvSpPr>
        <p:spPr>
          <a:xfrm>
            <a:off x="1047280" y="759805"/>
            <a:ext cx="10306520" cy="1325563"/>
          </a:xfrm>
        </p:spPr>
        <p:txBody>
          <a:bodyPr vert="horz" lIns="91440" tIns="45720" rIns="91440" bIns="45720" rtlCol="0" anchor="ctr">
            <a:normAutofit/>
          </a:bodyPr>
          <a:lstStyle/>
          <a:p>
            <a:pPr>
              <a:defRPr/>
            </a:pPr>
            <a:r>
              <a:rPr lang="en-US" sz="4000" kern="1200" dirty="0">
                <a:solidFill>
                  <a:srgbClr val="FFFFFF"/>
                </a:solidFill>
                <a:latin typeface="+mj-lt"/>
                <a:ea typeface="+mj-ea"/>
                <a:cs typeface="+mj-cs"/>
              </a:rPr>
              <a:t>Homeroom Warm Up</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11/29/21</a:t>
            </a:r>
          </a:p>
        </p:txBody>
      </p:sp>
      <p:sp>
        <p:nvSpPr>
          <p:cNvPr id="6" name="Content Placeholder 5">
            <a:extLst>
              <a:ext uri="{FF2B5EF4-FFF2-40B4-BE49-F238E27FC236}">
                <a16:creationId xmlns:a16="http://schemas.microsoft.com/office/drawing/2014/main" id="{AD7E0788-6E72-490F-8E72-A8A2B4CF7DD2}"/>
              </a:ext>
            </a:extLst>
          </p:cNvPr>
          <p:cNvSpPr>
            <a:spLocks noGrp="1"/>
          </p:cNvSpPr>
          <p:nvPr>
            <p:ph sz="half" idx="2"/>
          </p:nvPr>
        </p:nvSpPr>
        <p:spPr>
          <a:xfrm>
            <a:off x="1424904" y="2494450"/>
            <a:ext cx="4053545" cy="3563159"/>
          </a:xfrm>
        </p:spPr>
        <p:txBody>
          <a:bodyPr vert="horz" lIns="91440" tIns="45720" rIns="91440" bIns="45720" rtlCol="0">
            <a:noAutofit/>
          </a:bodyPr>
          <a:lstStyle/>
          <a:p>
            <a:pPr marL="0" indent="0">
              <a:buNone/>
              <a:defRPr/>
            </a:pPr>
            <a:r>
              <a:rPr lang="en-US" sz="3200" dirty="0"/>
              <a:t>Write a 1 paragraph summary to describe how you spent your Thanksgiving break. What did you enjoy most about the break? Explain why</a:t>
            </a:r>
          </a:p>
        </p:txBody>
      </p:sp>
      <p:pic>
        <p:nvPicPr>
          <p:cNvPr id="8196" name="Content Placeholder 7">
            <a:extLst>
              <a:ext uri="{FF2B5EF4-FFF2-40B4-BE49-F238E27FC236}">
                <a16:creationId xmlns:a16="http://schemas.microsoft.com/office/drawing/2014/main" id="{45EB0535-D3F6-4249-9754-6C9A9B0F350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6098892" y="3193521"/>
            <a:ext cx="4802404" cy="2161081"/>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657066"/>
            <a:ext cx="3771900" cy="5029200"/>
          </a:xfrm>
          <a:prstGeom prst="rect">
            <a:avLst/>
          </a:prstGeom>
        </p:spPr>
      </p:pic>
      <p:sp>
        <p:nvSpPr>
          <p:cNvPr id="5122" name="Rectangle 2"/>
          <p:cNvSpPr>
            <a:spLocks noGrp="1" noChangeArrowheads="1"/>
          </p:cNvSpPr>
          <p:nvPr>
            <p:ph type="title"/>
          </p:nvPr>
        </p:nvSpPr>
        <p:spPr>
          <a:xfrm>
            <a:off x="1752600" y="533400"/>
            <a:ext cx="8534400" cy="758952"/>
          </a:xfrm>
        </p:spPr>
        <p:txBody>
          <a:bodyPr>
            <a:normAutofit/>
          </a:bodyPr>
          <a:lstStyle/>
          <a:p>
            <a:pPr eaLnBrk="1" hangingPunct="1">
              <a:defRPr/>
            </a:pPr>
            <a:r>
              <a:rPr lang="en-US" sz="4000" b="1" dirty="0">
                <a:solidFill>
                  <a:schemeClr val="accent3">
                    <a:lumMod val="50000"/>
                  </a:schemeClr>
                </a:solidFill>
              </a:rPr>
              <a:t>A cell, tissue, organ, system, or organism?</a:t>
            </a:r>
          </a:p>
        </p:txBody>
      </p:sp>
      <p:sp>
        <p:nvSpPr>
          <p:cNvPr id="2" name="Rectangle 1"/>
          <p:cNvSpPr/>
          <p:nvPr/>
        </p:nvSpPr>
        <p:spPr>
          <a:xfrm>
            <a:off x="7080913" y="2597625"/>
            <a:ext cx="3200400" cy="3108543"/>
          </a:xfrm>
          <a:prstGeom prst="rect">
            <a:avLst/>
          </a:prstGeom>
        </p:spPr>
        <p:txBody>
          <a:bodyPr wrap="square">
            <a:spAutoFit/>
          </a:bodyPr>
          <a:lstStyle/>
          <a:p>
            <a:pPr marL="285750" indent="-285750">
              <a:buFont typeface="Arial" panose="020B0604020202020204" pitchFamily="34" charset="0"/>
              <a:buChar char="•"/>
              <a:defRPr/>
            </a:pPr>
            <a:r>
              <a:rPr lang="en-US" sz="2800" b="1" dirty="0"/>
              <a:t>Found: </a:t>
            </a:r>
            <a:r>
              <a:rPr lang="en-US" sz="2800" dirty="0"/>
              <a:t>Cacti are often found in desert environments</a:t>
            </a:r>
          </a:p>
          <a:p>
            <a:pPr marL="285750" indent="-285750">
              <a:buFont typeface="Arial" panose="020B0604020202020204" pitchFamily="34" charset="0"/>
              <a:buChar char="•"/>
              <a:defRPr/>
            </a:pPr>
            <a:r>
              <a:rPr lang="en-US" sz="2800" b="1" dirty="0"/>
              <a:t>Function: </a:t>
            </a:r>
            <a:r>
              <a:rPr lang="en-US" sz="2800" dirty="0"/>
              <a:t>to live and survive in its environment</a:t>
            </a:r>
          </a:p>
        </p:txBody>
      </p:sp>
      <p:sp>
        <p:nvSpPr>
          <p:cNvPr id="4" name="TextBox 3"/>
          <p:cNvSpPr txBox="1"/>
          <p:nvPr/>
        </p:nvSpPr>
        <p:spPr>
          <a:xfrm rot="20068873">
            <a:off x="2132467" y="2632694"/>
            <a:ext cx="7764680" cy="1862048"/>
          </a:xfrm>
          <a:prstGeom prst="rect">
            <a:avLst/>
          </a:prstGeom>
          <a:noFill/>
        </p:spPr>
        <p:txBody>
          <a:bodyPr wrap="square" rtlCol="0">
            <a:spAutoFit/>
          </a:bodyPr>
          <a:lstStyle/>
          <a:p>
            <a:pPr algn="ctr"/>
            <a:r>
              <a:rPr lang="en-US" sz="11500" b="1" dirty="0" err="1">
                <a:solidFill>
                  <a:srgbClr val="C00000"/>
                </a:solidFill>
                <a:latin typeface="Stencil" panose="040409050D0802020404" pitchFamily="82" charset="0"/>
              </a:rPr>
              <a:t>ORGANism</a:t>
            </a:r>
            <a:endParaRPr lang="en-US" sz="11500" b="1" dirty="0">
              <a:solidFill>
                <a:srgbClr val="C00000"/>
              </a:solidFill>
              <a:latin typeface="Stencil" panose="040409050D0802020404" pitchFamily="82" charset="0"/>
            </a:endParaRPr>
          </a:p>
        </p:txBody>
      </p:sp>
      <p:pic>
        <p:nvPicPr>
          <p:cNvPr id="6" name="Picture 5" descr="Diagram, text&#10;&#10;Description automatically generated">
            <a:extLst>
              <a:ext uri="{FF2B5EF4-FFF2-40B4-BE49-F238E27FC236}">
                <a16:creationId xmlns:a16="http://schemas.microsoft.com/office/drawing/2014/main" id="{CD1D250E-CCF1-4FCF-829D-72BDCF08B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7" y="5077392"/>
            <a:ext cx="2660535" cy="178060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ewhopemedicalcenter.com/wp-content/uploads/2012/06/stom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1"/>
            <a:ext cx="4648200" cy="4159651"/>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752600" y="533400"/>
            <a:ext cx="8534400" cy="758952"/>
          </a:xfrm>
        </p:spPr>
        <p:txBody>
          <a:bodyPr>
            <a:normAutofit/>
          </a:bodyPr>
          <a:lstStyle/>
          <a:p>
            <a:pPr eaLnBrk="1" hangingPunct="1">
              <a:defRPr/>
            </a:pPr>
            <a:r>
              <a:rPr lang="en-US" sz="4000" b="1" dirty="0">
                <a:solidFill>
                  <a:schemeClr val="accent3">
                    <a:lumMod val="50000"/>
                  </a:schemeClr>
                </a:solidFill>
              </a:rPr>
              <a:t>A cell, tissue, organ, system, or organism?</a:t>
            </a:r>
          </a:p>
        </p:txBody>
      </p:sp>
      <p:sp>
        <p:nvSpPr>
          <p:cNvPr id="2" name="Rectangle 1"/>
          <p:cNvSpPr/>
          <p:nvPr/>
        </p:nvSpPr>
        <p:spPr>
          <a:xfrm>
            <a:off x="7080913" y="1524000"/>
            <a:ext cx="3200400" cy="3970318"/>
          </a:xfrm>
          <a:prstGeom prst="rect">
            <a:avLst/>
          </a:prstGeom>
        </p:spPr>
        <p:txBody>
          <a:bodyPr wrap="square">
            <a:spAutoFit/>
          </a:bodyPr>
          <a:lstStyle/>
          <a:p>
            <a:pPr marL="285750" indent="-285750">
              <a:buFont typeface="Arial" panose="020B0604020202020204" pitchFamily="34" charset="0"/>
              <a:buChar char="•"/>
              <a:defRPr/>
            </a:pPr>
            <a:r>
              <a:rPr lang="en-US" sz="2800" b="1" dirty="0"/>
              <a:t>Found: </a:t>
            </a:r>
            <a:r>
              <a:rPr lang="en-US" sz="2800" dirty="0"/>
              <a:t>the stomach is part of the digestive tract in many animals</a:t>
            </a:r>
          </a:p>
          <a:p>
            <a:pPr marL="285750" indent="-285750">
              <a:buFont typeface="Arial" panose="020B0604020202020204" pitchFamily="34" charset="0"/>
              <a:buChar char="•"/>
              <a:defRPr/>
            </a:pPr>
            <a:r>
              <a:rPr lang="en-US" sz="2800" b="1" dirty="0"/>
              <a:t>Function: </a:t>
            </a:r>
            <a:r>
              <a:rPr lang="en-US" sz="2800" dirty="0"/>
              <a:t>to break down food, and store it to later be absorbed by the intestines</a:t>
            </a:r>
          </a:p>
        </p:txBody>
      </p:sp>
      <p:sp>
        <p:nvSpPr>
          <p:cNvPr id="4" name="TextBox 3"/>
          <p:cNvSpPr txBox="1"/>
          <p:nvPr/>
        </p:nvSpPr>
        <p:spPr>
          <a:xfrm rot="20068873">
            <a:off x="3381235" y="2598549"/>
            <a:ext cx="5410200" cy="1862048"/>
          </a:xfrm>
          <a:prstGeom prst="rect">
            <a:avLst/>
          </a:prstGeom>
          <a:noFill/>
        </p:spPr>
        <p:txBody>
          <a:bodyPr wrap="square" rtlCol="0">
            <a:spAutoFit/>
          </a:bodyPr>
          <a:lstStyle/>
          <a:p>
            <a:pPr algn="ctr"/>
            <a:r>
              <a:rPr lang="en-US" sz="11500" b="1" dirty="0">
                <a:solidFill>
                  <a:srgbClr val="C00000"/>
                </a:solidFill>
                <a:latin typeface="Stencil" panose="040409050D0802020404" pitchFamily="82" charset="0"/>
              </a:rPr>
              <a:t>ORGAN</a:t>
            </a:r>
          </a:p>
        </p:txBody>
      </p:sp>
      <p:pic>
        <p:nvPicPr>
          <p:cNvPr id="6" name="Picture 5" descr="Diagram, text&#10;&#10;Description automatically generated">
            <a:extLst>
              <a:ext uri="{FF2B5EF4-FFF2-40B4-BE49-F238E27FC236}">
                <a16:creationId xmlns:a16="http://schemas.microsoft.com/office/drawing/2014/main" id="{2D0B1419-8448-4ED7-8974-41EB11FF6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7" y="5077392"/>
            <a:ext cx="2252571" cy="1780608"/>
          </a:xfrm>
          <a:prstGeom prst="rect">
            <a:avLst/>
          </a:prstGeom>
        </p:spPr>
      </p:pic>
    </p:spTree>
    <p:extLst>
      <p:ext uri="{BB962C8B-B14F-4D97-AF65-F5344CB8AC3E}">
        <p14:creationId xmlns:p14="http://schemas.microsoft.com/office/powerpoint/2010/main" val="447157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52600" y="533400"/>
            <a:ext cx="8534400" cy="758952"/>
          </a:xfrm>
        </p:spPr>
        <p:txBody>
          <a:bodyPr>
            <a:normAutofit/>
          </a:bodyPr>
          <a:lstStyle/>
          <a:p>
            <a:pPr eaLnBrk="1" hangingPunct="1">
              <a:defRPr/>
            </a:pPr>
            <a:r>
              <a:rPr lang="en-US" sz="4000" b="1" dirty="0">
                <a:solidFill>
                  <a:schemeClr val="accent3">
                    <a:lumMod val="50000"/>
                  </a:schemeClr>
                </a:solidFill>
              </a:rPr>
              <a:t>A cell, tissue, organ, system, or organism?</a:t>
            </a:r>
          </a:p>
        </p:txBody>
      </p:sp>
      <p:sp>
        <p:nvSpPr>
          <p:cNvPr id="2" name="Rectangle 1"/>
          <p:cNvSpPr/>
          <p:nvPr/>
        </p:nvSpPr>
        <p:spPr>
          <a:xfrm>
            <a:off x="6553201" y="1524000"/>
            <a:ext cx="3728113" cy="3970318"/>
          </a:xfrm>
          <a:prstGeom prst="rect">
            <a:avLst/>
          </a:prstGeom>
        </p:spPr>
        <p:txBody>
          <a:bodyPr wrap="square">
            <a:spAutoFit/>
          </a:bodyPr>
          <a:lstStyle/>
          <a:p>
            <a:pPr marL="457200" indent="-457200">
              <a:buFont typeface="Arial" panose="020B0604020202020204" pitchFamily="34" charset="0"/>
              <a:buChar char="•"/>
              <a:defRPr/>
            </a:pPr>
            <a:r>
              <a:rPr lang="en-US" sz="2800" b="1" dirty="0"/>
              <a:t>Found: </a:t>
            </a:r>
            <a:r>
              <a:rPr lang="en-US" sz="2800" dirty="0"/>
              <a:t>the circulatory system is in the human body, as well as many other organisms</a:t>
            </a:r>
          </a:p>
          <a:p>
            <a:pPr marL="457200" indent="-457200">
              <a:buFont typeface="Arial" panose="020B0604020202020204" pitchFamily="34" charset="0"/>
              <a:buChar char="•"/>
              <a:defRPr/>
            </a:pPr>
            <a:r>
              <a:rPr lang="en-US" sz="2800" b="1" dirty="0"/>
              <a:t>Function: </a:t>
            </a:r>
            <a:r>
              <a:rPr lang="en-US" sz="2800" dirty="0"/>
              <a:t>It transports oxygen and sugar to all cells within the body</a:t>
            </a:r>
          </a:p>
        </p:txBody>
      </p:sp>
      <p:pic>
        <p:nvPicPr>
          <p:cNvPr id="6" name="Picture 2" descr="http://www.clker.com/cliparts/3/U/t/k/4/o/circulatory-system-no-labels-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90600"/>
            <a:ext cx="2400300" cy="563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068873">
            <a:off x="2931835" y="2694134"/>
            <a:ext cx="5853951" cy="1862048"/>
          </a:xfrm>
          <a:prstGeom prst="rect">
            <a:avLst/>
          </a:prstGeom>
          <a:noFill/>
        </p:spPr>
        <p:txBody>
          <a:bodyPr wrap="square" rtlCol="0">
            <a:spAutoFit/>
          </a:bodyPr>
          <a:lstStyle/>
          <a:p>
            <a:pPr algn="ctr"/>
            <a:r>
              <a:rPr lang="en-US" sz="11500" b="1" dirty="0">
                <a:solidFill>
                  <a:srgbClr val="C00000"/>
                </a:solidFill>
                <a:latin typeface="Stencil" panose="040409050D0802020404" pitchFamily="82" charset="0"/>
              </a:rPr>
              <a:t>SYSTEM</a:t>
            </a:r>
          </a:p>
        </p:txBody>
      </p:sp>
      <p:pic>
        <p:nvPicPr>
          <p:cNvPr id="7" name="Picture 6" descr="Diagram, text&#10;&#10;Description automatically generated">
            <a:extLst>
              <a:ext uri="{FF2B5EF4-FFF2-40B4-BE49-F238E27FC236}">
                <a16:creationId xmlns:a16="http://schemas.microsoft.com/office/drawing/2014/main" id="{0A79A15C-FAAE-4FFC-8B65-E55BF8BA1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7" y="5077392"/>
            <a:ext cx="2660535" cy="1780608"/>
          </a:xfrm>
          <a:prstGeom prst="rect">
            <a:avLst/>
          </a:prstGeom>
        </p:spPr>
      </p:pic>
    </p:spTree>
    <p:extLst>
      <p:ext uri="{BB962C8B-B14F-4D97-AF65-F5344CB8AC3E}">
        <p14:creationId xmlns:p14="http://schemas.microsoft.com/office/powerpoint/2010/main" val="34110019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94787" y="1524000"/>
            <a:ext cx="2279411" cy="5181600"/>
            <a:chOff x="609600" y="1524000"/>
            <a:chExt cx="2279411" cy="5181600"/>
          </a:xfrm>
        </p:grpSpPr>
        <p:pic>
          <p:nvPicPr>
            <p:cNvPr id="8200" name="Picture 8" descr="http://editions.sciencetechnologyaction.com/lessons/3/47/fig1.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46023" b="15193"/>
            <a:stretch/>
          </p:blipFill>
          <p:spPr bwMode="auto">
            <a:xfrm>
              <a:off x="633974" y="5417270"/>
              <a:ext cx="2185426" cy="128833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editions.sciencetechnologyaction.com/lessons/3/47/fig1.jpg"/>
            <p:cNvPicPr>
              <a:picLocks noChangeAspect="1" noChangeArrowheads="1"/>
            </p:cNvPicPr>
            <p:nvPr/>
          </p:nvPicPr>
          <p:blipFill rotWithShape="1">
            <a:blip r:embed="rId3">
              <a:extLst>
                <a:ext uri="{28A0092B-C50C-407E-A947-70E740481C1C}">
                  <a14:useLocalDpi xmlns:a14="http://schemas.microsoft.com/office/drawing/2010/main" val="0"/>
                </a:ext>
              </a:extLst>
            </a:blip>
            <a:srcRect t="47054" r="50000" b="14701"/>
            <a:stretch/>
          </p:blipFill>
          <p:spPr bwMode="auto">
            <a:xfrm>
              <a:off x="618699" y="4137954"/>
              <a:ext cx="2200701" cy="127931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editions.sciencetechnologyaction.com/lessons/3/47/fig1.jp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60412"/>
            <a:stretch/>
          </p:blipFill>
          <p:spPr bwMode="auto">
            <a:xfrm>
              <a:off x="609600" y="1524000"/>
              <a:ext cx="2279411"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editions.sciencetechnologyaction.com/lessons/3/47/fig1.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61226"/>
            <a:stretch/>
          </p:blipFill>
          <p:spPr bwMode="auto">
            <a:xfrm>
              <a:off x="651795" y="2819400"/>
              <a:ext cx="2237216" cy="1318553"/>
            </a:xfrm>
            <a:prstGeom prst="rect">
              <a:avLst/>
            </a:prstGeom>
            <a:noFill/>
            <a:extLst>
              <a:ext uri="{909E8E84-426E-40DD-AFC4-6F175D3DCCD1}">
                <a14:hiddenFill xmlns:a14="http://schemas.microsoft.com/office/drawing/2010/main">
                  <a:solidFill>
                    <a:srgbClr val="FFFFFF"/>
                  </a:solidFill>
                </a14:hiddenFill>
              </a:ext>
            </a:extLst>
          </p:spPr>
        </p:pic>
      </p:grpSp>
      <p:sp>
        <p:nvSpPr>
          <p:cNvPr id="5122" name="Rectangle 2"/>
          <p:cNvSpPr>
            <a:spLocks noGrp="1" noChangeArrowheads="1"/>
          </p:cNvSpPr>
          <p:nvPr>
            <p:ph type="title"/>
          </p:nvPr>
        </p:nvSpPr>
        <p:spPr>
          <a:xfrm>
            <a:off x="1752600" y="533400"/>
            <a:ext cx="8534400" cy="758952"/>
          </a:xfrm>
        </p:spPr>
        <p:txBody>
          <a:bodyPr>
            <a:normAutofit/>
          </a:bodyPr>
          <a:lstStyle/>
          <a:p>
            <a:pPr eaLnBrk="1" hangingPunct="1">
              <a:defRPr/>
            </a:pPr>
            <a:r>
              <a:rPr lang="en-US" sz="4000" b="1" dirty="0">
                <a:solidFill>
                  <a:schemeClr val="accent3">
                    <a:lumMod val="50000"/>
                  </a:schemeClr>
                </a:solidFill>
              </a:rPr>
              <a:t>A cell, tissue, organ, system, or organism?</a:t>
            </a:r>
          </a:p>
        </p:txBody>
      </p:sp>
      <p:sp>
        <p:nvSpPr>
          <p:cNvPr id="2" name="Rectangle 1"/>
          <p:cNvSpPr/>
          <p:nvPr/>
        </p:nvSpPr>
        <p:spPr>
          <a:xfrm>
            <a:off x="5562600" y="1524000"/>
            <a:ext cx="4800600" cy="4358116"/>
          </a:xfrm>
          <a:prstGeom prst="rect">
            <a:avLst/>
          </a:prstGeom>
        </p:spPr>
        <p:txBody>
          <a:bodyPr wrap="square">
            <a:spAutoFit/>
          </a:bodyPr>
          <a:lstStyle/>
          <a:p>
            <a:pPr marL="457200" indent="-457200">
              <a:lnSpc>
                <a:spcPct val="90000"/>
              </a:lnSpc>
              <a:buFont typeface="Arial" panose="020B0604020202020204" pitchFamily="34" charset="0"/>
              <a:buChar char="•"/>
              <a:defRPr/>
            </a:pPr>
            <a:r>
              <a:rPr lang="en-US" sz="2800" b="1" dirty="0"/>
              <a:t>Found: </a:t>
            </a:r>
            <a:r>
              <a:rPr lang="en-US" sz="2800" dirty="0"/>
              <a:t>These are various layers of cells found inside the human body</a:t>
            </a:r>
          </a:p>
          <a:p>
            <a:pPr lvl="2" eaLnBrk="1" hangingPunct="1">
              <a:lnSpc>
                <a:spcPct val="90000"/>
              </a:lnSpc>
              <a:defRPr/>
            </a:pPr>
            <a:r>
              <a:rPr lang="en-US" sz="2800" dirty="0"/>
              <a:t>*epithelial</a:t>
            </a:r>
          </a:p>
          <a:p>
            <a:pPr lvl="2" eaLnBrk="1" hangingPunct="1">
              <a:lnSpc>
                <a:spcPct val="90000"/>
              </a:lnSpc>
              <a:defRPr/>
            </a:pPr>
            <a:r>
              <a:rPr lang="en-US" sz="2800" dirty="0"/>
              <a:t>*nervous</a:t>
            </a:r>
          </a:p>
          <a:p>
            <a:pPr lvl="2" eaLnBrk="1" hangingPunct="1">
              <a:lnSpc>
                <a:spcPct val="90000"/>
              </a:lnSpc>
              <a:defRPr/>
            </a:pPr>
            <a:r>
              <a:rPr lang="en-US" sz="2800" dirty="0"/>
              <a:t>*muscle </a:t>
            </a:r>
          </a:p>
          <a:p>
            <a:pPr lvl="2" eaLnBrk="1" hangingPunct="1">
              <a:lnSpc>
                <a:spcPct val="90000"/>
              </a:lnSpc>
              <a:defRPr/>
            </a:pPr>
            <a:r>
              <a:rPr lang="en-US" sz="2800" dirty="0"/>
              <a:t>*connective </a:t>
            </a:r>
            <a:br>
              <a:rPr lang="en-US" sz="2800" dirty="0"/>
            </a:br>
            <a:endParaRPr lang="en-US" sz="2800" dirty="0"/>
          </a:p>
          <a:p>
            <a:pPr marL="457200" indent="-457200">
              <a:lnSpc>
                <a:spcPct val="90000"/>
              </a:lnSpc>
              <a:buFont typeface="Arial" panose="020B0604020202020204" pitchFamily="34" charset="0"/>
              <a:buChar char="•"/>
              <a:defRPr/>
            </a:pPr>
            <a:r>
              <a:rPr lang="en-US" sz="2800" b="1" dirty="0"/>
              <a:t>Function: </a:t>
            </a:r>
            <a:r>
              <a:rPr lang="en-US" sz="2800" dirty="0"/>
              <a:t>Each of these has its own function, what do you think they are?</a:t>
            </a:r>
          </a:p>
        </p:txBody>
      </p:sp>
      <p:sp>
        <p:nvSpPr>
          <p:cNvPr id="4" name="TextBox 3"/>
          <p:cNvSpPr txBox="1"/>
          <p:nvPr/>
        </p:nvSpPr>
        <p:spPr>
          <a:xfrm rot="20068873">
            <a:off x="3239750" y="2770336"/>
            <a:ext cx="5853951" cy="1862048"/>
          </a:xfrm>
          <a:prstGeom prst="rect">
            <a:avLst/>
          </a:prstGeom>
          <a:noFill/>
        </p:spPr>
        <p:txBody>
          <a:bodyPr wrap="square" rtlCol="0">
            <a:spAutoFit/>
          </a:bodyPr>
          <a:lstStyle/>
          <a:p>
            <a:pPr algn="ctr"/>
            <a:r>
              <a:rPr lang="en-US" sz="11500" b="1" dirty="0">
                <a:solidFill>
                  <a:srgbClr val="C00000"/>
                </a:solidFill>
                <a:latin typeface="Stencil" panose="040409050D0802020404" pitchFamily="82" charset="0"/>
              </a:rPr>
              <a:t>TISSUE</a:t>
            </a:r>
          </a:p>
        </p:txBody>
      </p:sp>
      <p:pic>
        <p:nvPicPr>
          <p:cNvPr id="10" name="Picture 9" descr="Diagram, text&#10;&#10;Description automatically generated">
            <a:extLst>
              <a:ext uri="{FF2B5EF4-FFF2-40B4-BE49-F238E27FC236}">
                <a16:creationId xmlns:a16="http://schemas.microsoft.com/office/drawing/2014/main" id="{BF6216D1-4472-4D3D-848A-8F2D06743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7" y="5077392"/>
            <a:ext cx="2660535" cy="1780608"/>
          </a:xfrm>
          <a:prstGeom prst="rect">
            <a:avLst/>
          </a:prstGeom>
        </p:spPr>
      </p:pic>
    </p:spTree>
    <p:extLst>
      <p:ext uri="{BB962C8B-B14F-4D97-AF65-F5344CB8AC3E}">
        <p14:creationId xmlns:p14="http://schemas.microsoft.com/office/powerpoint/2010/main" val="3765677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52600" y="533400"/>
            <a:ext cx="8534400" cy="758952"/>
          </a:xfrm>
        </p:spPr>
        <p:txBody>
          <a:bodyPr>
            <a:normAutofit/>
          </a:bodyPr>
          <a:lstStyle/>
          <a:p>
            <a:pPr eaLnBrk="1" hangingPunct="1">
              <a:defRPr/>
            </a:pPr>
            <a:r>
              <a:rPr lang="en-US" sz="4000" b="1" dirty="0">
                <a:solidFill>
                  <a:schemeClr val="accent3">
                    <a:lumMod val="50000"/>
                  </a:schemeClr>
                </a:solidFill>
              </a:rPr>
              <a:t>A cell, tissue, organ, system, or organism?</a:t>
            </a:r>
          </a:p>
        </p:txBody>
      </p:sp>
      <p:sp>
        <p:nvSpPr>
          <p:cNvPr id="2" name="Rectangle 1"/>
          <p:cNvSpPr/>
          <p:nvPr/>
        </p:nvSpPr>
        <p:spPr>
          <a:xfrm>
            <a:off x="6086336" y="1524000"/>
            <a:ext cx="4194978" cy="4832092"/>
          </a:xfrm>
          <a:prstGeom prst="rect">
            <a:avLst/>
          </a:prstGeom>
        </p:spPr>
        <p:txBody>
          <a:bodyPr wrap="square">
            <a:spAutoFit/>
          </a:bodyPr>
          <a:lstStyle/>
          <a:p>
            <a:pPr marL="457200" indent="-457200">
              <a:buFont typeface="Arial" panose="020B0604020202020204" pitchFamily="34" charset="0"/>
              <a:buChar char="•"/>
              <a:defRPr/>
            </a:pPr>
            <a:r>
              <a:rPr lang="en-US" sz="2800" b="1" dirty="0"/>
              <a:t>Found: </a:t>
            </a:r>
            <a:r>
              <a:rPr lang="en-US" sz="2800" dirty="0"/>
              <a:t>these are different types of red and white blood cells found in our blood</a:t>
            </a:r>
          </a:p>
          <a:p>
            <a:pPr marL="457200" indent="-457200">
              <a:buFont typeface="Arial" panose="020B0604020202020204" pitchFamily="34" charset="0"/>
              <a:buChar char="•"/>
              <a:defRPr/>
            </a:pPr>
            <a:r>
              <a:rPr lang="en-US" sz="2800" b="1" dirty="0"/>
              <a:t>Function: </a:t>
            </a:r>
            <a:r>
              <a:rPr lang="en-US" sz="2800" dirty="0"/>
              <a:t>red blood cells transport oxygen to other body parts, white blood cells fight off diseases</a:t>
            </a:r>
          </a:p>
          <a:p>
            <a:pPr marL="457200" indent="-457200">
              <a:buFont typeface="Arial" panose="020B0604020202020204" pitchFamily="34" charset="0"/>
              <a:buChar char="•"/>
              <a:defRPr/>
            </a:pPr>
            <a:r>
              <a:rPr lang="en-US" sz="2800" b="1" dirty="0"/>
              <a:t>What level is our blood?</a:t>
            </a:r>
          </a:p>
        </p:txBody>
      </p:sp>
      <p:pic>
        <p:nvPicPr>
          <p:cNvPr id="6" name="Picture 4" descr="B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535" y="1882646"/>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20068873">
            <a:off x="3108993" y="2957194"/>
            <a:ext cx="5410200" cy="1862048"/>
          </a:xfrm>
          <a:prstGeom prst="rect">
            <a:avLst/>
          </a:prstGeom>
          <a:noFill/>
        </p:spPr>
        <p:txBody>
          <a:bodyPr wrap="square" rtlCol="0">
            <a:spAutoFit/>
          </a:bodyPr>
          <a:lstStyle/>
          <a:p>
            <a:pPr algn="ctr"/>
            <a:r>
              <a:rPr lang="en-US" sz="11500" b="1" dirty="0">
                <a:solidFill>
                  <a:srgbClr val="C00000"/>
                </a:solidFill>
                <a:latin typeface="Stencil" panose="040409050D0802020404" pitchFamily="82" charset="0"/>
              </a:rPr>
              <a:t>CELLS</a:t>
            </a:r>
          </a:p>
        </p:txBody>
      </p:sp>
      <p:pic>
        <p:nvPicPr>
          <p:cNvPr id="7" name="Picture 6" descr="Diagram, text&#10;&#10;Description automatically generated">
            <a:extLst>
              <a:ext uri="{FF2B5EF4-FFF2-40B4-BE49-F238E27FC236}">
                <a16:creationId xmlns:a16="http://schemas.microsoft.com/office/drawing/2014/main" id="{B03D83BB-0558-4F09-A4DA-84A6FE316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7" y="5077392"/>
            <a:ext cx="1959207" cy="1780608"/>
          </a:xfrm>
          <a:prstGeom prst="rect">
            <a:avLst/>
          </a:prstGeom>
        </p:spPr>
      </p:pic>
    </p:spTree>
    <p:extLst>
      <p:ext uri="{BB962C8B-B14F-4D97-AF65-F5344CB8AC3E}">
        <p14:creationId xmlns:p14="http://schemas.microsoft.com/office/powerpoint/2010/main" val="98311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lmguides.com/wp-content/uploads/2011/09/panda-be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95325"/>
            <a:ext cx="5419858" cy="4068307"/>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752600" y="533400"/>
            <a:ext cx="8534400" cy="758952"/>
          </a:xfrm>
        </p:spPr>
        <p:txBody>
          <a:bodyPr>
            <a:normAutofit/>
          </a:bodyPr>
          <a:lstStyle/>
          <a:p>
            <a:pPr eaLnBrk="1" hangingPunct="1">
              <a:defRPr/>
            </a:pPr>
            <a:r>
              <a:rPr lang="en-US" sz="4000" b="1" dirty="0">
                <a:solidFill>
                  <a:schemeClr val="accent3">
                    <a:lumMod val="50000"/>
                  </a:schemeClr>
                </a:solidFill>
              </a:rPr>
              <a:t>A cell, tissue, organ, system, or organism?</a:t>
            </a:r>
          </a:p>
        </p:txBody>
      </p:sp>
      <p:sp>
        <p:nvSpPr>
          <p:cNvPr id="2" name="Rectangle 1"/>
          <p:cNvSpPr/>
          <p:nvPr/>
        </p:nvSpPr>
        <p:spPr>
          <a:xfrm>
            <a:off x="7476699" y="1995324"/>
            <a:ext cx="2813714" cy="3539430"/>
          </a:xfrm>
          <a:prstGeom prst="rect">
            <a:avLst/>
          </a:prstGeom>
        </p:spPr>
        <p:txBody>
          <a:bodyPr wrap="square">
            <a:spAutoFit/>
          </a:bodyPr>
          <a:lstStyle/>
          <a:p>
            <a:pPr marL="457200" indent="-457200">
              <a:buFont typeface="Arial" panose="020B0604020202020204" pitchFamily="34" charset="0"/>
              <a:buChar char="•"/>
              <a:defRPr/>
            </a:pPr>
            <a:endParaRPr lang="en-US" sz="2800" b="1" dirty="0"/>
          </a:p>
          <a:p>
            <a:pPr marL="457200" indent="-457200">
              <a:buFont typeface="Arial" panose="020B0604020202020204" pitchFamily="34" charset="0"/>
              <a:buChar char="•"/>
              <a:defRPr/>
            </a:pPr>
            <a:r>
              <a:rPr lang="en-US" sz="2800" b="1" dirty="0"/>
              <a:t>Found: </a:t>
            </a:r>
            <a:r>
              <a:rPr lang="en-US" sz="2800" dirty="0"/>
              <a:t>in China</a:t>
            </a:r>
          </a:p>
          <a:p>
            <a:pPr eaLnBrk="1" hangingPunct="1">
              <a:defRPr/>
            </a:pPr>
            <a:endParaRPr lang="en-US" sz="2800" dirty="0"/>
          </a:p>
          <a:p>
            <a:pPr marL="457200" indent="-457200">
              <a:buFont typeface="Arial" panose="020B0604020202020204" pitchFamily="34" charset="0"/>
              <a:buChar char="•"/>
              <a:defRPr/>
            </a:pPr>
            <a:r>
              <a:rPr lang="en-US" sz="2800" b="1" dirty="0"/>
              <a:t>Function: </a:t>
            </a:r>
            <a:r>
              <a:rPr lang="en-US" sz="2800" dirty="0"/>
              <a:t>to live and survive in the wild</a:t>
            </a:r>
          </a:p>
        </p:txBody>
      </p:sp>
      <p:sp>
        <p:nvSpPr>
          <p:cNvPr id="4" name="TextBox 3"/>
          <p:cNvSpPr txBox="1"/>
          <p:nvPr/>
        </p:nvSpPr>
        <p:spPr>
          <a:xfrm rot="20068873">
            <a:off x="2073191" y="2834015"/>
            <a:ext cx="7564605" cy="1862048"/>
          </a:xfrm>
          <a:prstGeom prst="rect">
            <a:avLst/>
          </a:prstGeom>
          <a:noFill/>
        </p:spPr>
        <p:txBody>
          <a:bodyPr wrap="square" rtlCol="0">
            <a:spAutoFit/>
          </a:bodyPr>
          <a:lstStyle/>
          <a:p>
            <a:pPr algn="ctr"/>
            <a:r>
              <a:rPr lang="en-US" sz="11500" b="1" dirty="0">
                <a:solidFill>
                  <a:srgbClr val="C00000"/>
                </a:solidFill>
                <a:latin typeface="Stencil" panose="040409050D0802020404" pitchFamily="82" charset="0"/>
              </a:rPr>
              <a:t>ORGANISM</a:t>
            </a:r>
          </a:p>
        </p:txBody>
      </p:sp>
      <p:pic>
        <p:nvPicPr>
          <p:cNvPr id="6" name="Picture 5" descr="Diagram, text&#10;&#10;Description automatically generated">
            <a:extLst>
              <a:ext uri="{FF2B5EF4-FFF2-40B4-BE49-F238E27FC236}">
                <a16:creationId xmlns:a16="http://schemas.microsoft.com/office/drawing/2014/main" id="{C05ECC46-B63B-4306-A867-04C4C2727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8" y="5077392"/>
            <a:ext cx="1889260" cy="1780608"/>
          </a:xfrm>
          <a:prstGeom prst="rect">
            <a:avLst/>
          </a:prstGeom>
        </p:spPr>
      </p:pic>
    </p:spTree>
    <p:extLst>
      <p:ext uri="{BB962C8B-B14F-4D97-AF65-F5344CB8AC3E}">
        <p14:creationId xmlns:p14="http://schemas.microsoft.com/office/powerpoint/2010/main" val="171651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upload.wikimedia.org/wikipedia/en/e/e9/Nerve_cel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947" y="1602729"/>
            <a:ext cx="4942079" cy="3731271"/>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752600" y="533400"/>
            <a:ext cx="8534400" cy="758952"/>
          </a:xfrm>
        </p:spPr>
        <p:txBody>
          <a:bodyPr>
            <a:normAutofit/>
          </a:bodyPr>
          <a:lstStyle/>
          <a:p>
            <a:pPr eaLnBrk="1" hangingPunct="1">
              <a:defRPr/>
            </a:pPr>
            <a:r>
              <a:rPr lang="en-US" sz="4000" b="1" dirty="0">
                <a:solidFill>
                  <a:schemeClr val="accent3">
                    <a:lumMod val="50000"/>
                  </a:schemeClr>
                </a:solidFill>
              </a:rPr>
              <a:t>A cell, tissue, organ, system, or organism?</a:t>
            </a:r>
          </a:p>
        </p:txBody>
      </p:sp>
      <p:sp>
        <p:nvSpPr>
          <p:cNvPr id="2" name="Rectangle 1"/>
          <p:cNvSpPr/>
          <p:nvPr/>
        </p:nvSpPr>
        <p:spPr>
          <a:xfrm>
            <a:off x="6629400" y="1793264"/>
            <a:ext cx="3804314" cy="3970318"/>
          </a:xfrm>
          <a:prstGeom prst="rect">
            <a:avLst/>
          </a:prstGeom>
        </p:spPr>
        <p:txBody>
          <a:bodyPr wrap="square">
            <a:spAutoFit/>
          </a:bodyPr>
          <a:lstStyle/>
          <a:p>
            <a:pPr marL="457200" indent="-457200">
              <a:buFont typeface="Arial" panose="020B0604020202020204" pitchFamily="34" charset="0"/>
              <a:buChar char="•"/>
              <a:defRPr/>
            </a:pPr>
            <a:r>
              <a:rPr lang="en-US" sz="2800" b="1" dirty="0"/>
              <a:t>Found: </a:t>
            </a:r>
            <a:r>
              <a:rPr lang="en-US" sz="2800" dirty="0"/>
              <a:t>in our brain, our nervous tissue is made up of millions of these</a:t>
            </a:r>
          </a:p>
          <a:p>
            <a:pPr marL="457200" indent="-457200">
              <a:buFont typeface="Arial" panose="020B0604020202020204" pitchFamily="34" charset="0"/>
              <a:buChar char="•"/>
              <a:defRPr/>
            </a:pPr>
            <a:endParaRPr lang="en-US" sz="2800" dirty="0"/>
          </a:p>
          <a:p>
            <a:pPr marL="457200" indent="-457200">
              <a:buFont typeface="Arial" panose="020B0604020202020204" pitchFamily="34" charset="0"/>
              <a:buChar char="•"/>
              <a:defRPr/>
            </a:pPr>
            <a:r>
              <a:rPr lang="en-US" sz="2800" b="1" dirty="0"/>
              <a:t>Function: </a:t>
            </a:r>
            <a:r>
              <a:rPr lang="en-US" sz="2800" dirty="0"/>
              <a:t>neurons transmit signals to body parts to tell them what to do</a:t>
            </a:r>
          </a:p>
        </p:txBody>
      </p:sp>
      <p:sp>
        <p:nvSpPr>
          <p:cNvPr id="4" name="TextBox 3"/>
          <p:cNvSpPr txBox="1"/>
          <p:nvPr/>
        </p:nvSpPr>
        <p:spPr>
          <a:xfrm rot="20068873">
            <a:off x="3261393" y="2798411"/>
            <a:ext cx="5410200" cy="1862048"/>
          </a:xfrm>
          <a:prstGeom prst="rect">
            <a:avLst/>
          </a:prstGeom>
          <a:noFill/>
        </p:spPr>
        <p:txBody>
          <a:bodyPr wrap="square" rtlCol="0">
            <a:spAutoFit/>
          </a:bodyPr>
          <a:lstStyle/>
          <a:p>
            <a:pPr algn="ctr"/>
            <a:r>
              <a:rPr lang="en-US" sz="11500" b="1" dirty="0">
                <a:solidFill>
                  <a:srgbClr val="C00000"/>
                </a:solidFill>
                <a:latin typeface="Stencil" panose="040409050D0802020404" pitchFamily="82" charset="0"/>
              </a:rPr>
              <a:t>CELLS</a:t>
            </a:r>
          </a:p>
        </p:txBody>
      </p:sp>
      <p:pic>
        <p:nvPicPr>
          <p:cNvPr id="9218" name="Picture 2" descr="http://www.sciencegeek.net/Biology/review/graphics/Unit8/neur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5135112"/>
            <a:ext cx="2657475" cy="17228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agram, text&#10;&#10;Description automatically generated">
            <a:extLst>
              <a:ext uri="{FF2B5EF4-FFF2-40B4-BE49-F238E27FC236}">
                <a16:creationId xmlns:a16="http://schemas.microsoft.com/office/drawing/2014/main" id="{4EBA888F-8A8F-4668-A87A-54B2838C2C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28" y="5077392"/>
            <a:ext cx="1595620" cy="1780608"/>
          </a:xfrm>
          <a:prstGeom prst="rect">
            <a:avLst/>
          </a:prstGeom>
        </p:spPr>
      </p:pic>
    </p:spTree>
    <p:extLst>
      <p:ext uri="{BB962C8B-B14F-4D97-AF65-F5344CB8AC3E}">
        <p14:creationId xmlns:p14="http://schemas.microsoft.com/office/powerpoint/2010/main" val="129307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52600" y="533400"/>
            <a:ext cx="8534400" cy="758952"/>
          </a:xfrm>
        </p:spPr>
        <p:txBody>
          <a:bodyPr>
            <a:normAutofit/>
          </a:bodyPr>
          <a:lstStyle/>
          <a:p>
            <a:pPr eaLnBrk="1" hangingPunct="1">
              <a:defRPr/>
            </a:pPr>
            <a:r>
              <a:rPr lang="en-US" sz="4000" b="1" dirty="0">
                <a:solidFill>
                  <a:schemeClr val="accent3">
                    <a:lumMod val="50000"/>
                  </a:schemeClr>
                </a:solidFill>
              </a:rPr>
              <a:t>A cell, tissue, organ, system, or organism?</a:t>
            </a:r>
          </a:p>
        </p:txBody>
      </p:sp>
      <p:sp>
        <p:nvSpPr>
          <p:cNvPr id="2" name="Rectangle 1"/>
          <p:cNvSpPr/>
          <p:nvPr/>
        </p:nvSpPr>
        <p:spPr>
          <a:xfrm>
            <a:off x="6781800" y="2116486"/>
            <a:ext cx="3651914" cy="3108543"/>
          </a:xfrm>
          <a:prstGeom prst="rect">
            <a:avLst/>
          </a:prstGeom>
        </p:spPr>
        <p:txBody>
          <a:bodyPr wrap="square">
            <a:spAutoFit/>
          </a:bodyPr>
          <a:lstStyle/>
          <a:p>
            <a:pPr marL="457200" indent="-457200">
              <a:buFont typeface="Arial" panose="020B0604020202020204" pitchFamily="34" charset="0"/>
              <a:buChar char="•"/>
              <a:defRPr/>
            </a:pPr>
            <a:r>
              <a:rPr lang="en-US" sz="2800" b="1" dirty="0"/>
              <a:t>Found: </a:t>
            </a:r>
            <a:r>
              <a:rPr lang="en-US" sz="2800" dirty="0"/>
              <a:t>All over our bodies</a:t>
            </a:r>
          </a:p>
          <a:p>
            <a:pPr marL="457200" indent="-457200">
              <a:buFont typeface="Arial" panose="020B0604020202020204" pitchFamily="34" charset="0"/>
              <a:buChar char="•"/>
              <a:defRPr/>
            </a:pPr>
            <a:endParaRPr lang="en-US" sz="2800" dirty="0"/>
          </a:p>
          <a:p>
            <a:pPr marL="457200" indent="-457200">
              <a:buFont typeface="Arial" panose="020B0604020202020204" pitchFamily="34" charset="0"/>
              <a:buChar char="•"/>
              <a:defRPr/>
            </a:pPr>
            <a:r>
              <a:rPr lang="en-US" sz="2800" b="1" dirty="0"/>
              <a:t>Function: </a:t>
            </a:r>
            <a:r>
              <a:rPr lang="en-US" sz="2800" dirty="0"/>
              <a:t>muscles help us to move, pump blood, and support our skeleton</a:t>
            </a:r>
          </a:p>
        </p:txBody>
      </p:sp>
      <p:pic>
        <p:nvPicPr>
          <p:cNvPr id="9" name="Picture 2" descr="http://cnx.org/content/m46495/latest/1118_Muscles_that_Position_the_Pectoral_Gird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696"/>
          <a:stretch/>
        </p:blipFill>
        <p:spPr bwMode="auto">
          <a:xfrm>
            <a:off x="1755266" y="1756844"/>
            <a:ext cx="4844565" cy="40130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55266" y="1756844"/>
            <a:ext cx="759335" cy="212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42894" y="1756843"/>
            <a:ext cx="759335" cy="83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5265" y="5318030"/>
            <a:ext cx="759335" cy="451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0068873">
            <a:off x="3007667" y="2716916"/>
            <a:ext cx="6061194" cy="1862048"/>
          </a:xfrm>
          <a:prstGeom prst="rect">
            <a:avLst/>
          </a:prstGeom>
          <a:noFill/>
        </p:spPr>
        <p:txBody>
          <a:bodyPr wrap="square" rtlCol="0">
            <a:spAutoFit/>
          </a:bodyPr>
          <a:lstStyle/>
          <a:p>
            <a:pPr algn="ctr"/>
            <a:r>
              <a:rPr lang="en-US" sz="11500" b="1" dirty="0">
                <a:solidFill>
                  <a:srgbClr val="C00000"/>
                </a:solidFill>
                <a:latin typeface="Stencil" panose="040409050D0802020404" pitchFamily="82" charset="0"/>
              </a:rPr>
              <a:t>TISSUES</a:t>
            </a:r>
          </a:p>
        </p:txBody>
      </p:sp>
      <p:pic>
        <p:nvPicPr>
          <p:cNvPr id="12" name="Picture 11" descr="Diagram, text&#10;&#10;Description automatically generated">
            <a:extLst>
              <a:ext uri="{FF2B5EF4-FFF2-40B4-BE49-F238E27FC236}">
                <a16:creationId xmlns:a16="http://schemas.microsoft.com/office/drawing/2014/main" id="{C2EB1F07-1F1F-43EF-B03B-545213C90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7" y="5077392"/>
            <a:ext cx="2660535" cy="1780608"/>
          </a:xfrm>
          <a:prstGeom prst="rect">
            <a:avLst/>
          </a:prstGeom>
        </p:spPr>
      </p:pic>
    </p:spTree>
    <p:extLst>
      <p:ext uri="{BB962C8B-B14F-4D97-AF65-F5344CB8AC3E}">
        <p14:creationId xmlns:p14="http://schemas.microsoft.com/office/powerpoint/2010/main" val="3100411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rtscape.us/aquaculture/paramecium/paramecium_00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9576" y="1558493"/>
            <a:ext cx="5102225" cy="5051373"/>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752600" y="533400"/>
            <a:ext cx="8534400" cy="758952"/>
          </a:xfrm>
        </p:spPr>
        <p:txBody>
          <a:bodyPr>
            <a:normAutofit/>
          </a:bodyPr>
          <a:lstStyle/>
          <a:p>
            <a:pPr eaLnBrk="1" hangingPunct="1">
              <a:defRPr/>
            </a:pPr>
            <a:r>
              <a:rPr lang="en-US" sz="4000" b="1" dirty="0">
                <a:solidFill>
                  <a:schemeClr val="accent3">
                    <a:lumMod val="50000"/>
                  </a:schemeClr>
                </a:solidFill>
              </a:rPr>
              <a:t>A cell, tissue, organ, system, or organism?</a:t>
            </a:r>
          </a:p>
        </p:txBody>
      </p:sp>
      <p:sp>
        <p:nvSpPr>
          <p:cNvPr id="2" name="Rectangle 1"/>
          <p:cNvSpPr/>
          <p:nvPr/>
        </p:nvSpPr>
        <p:spPr>
          <a:xfrm>
            <a:off x="6781800" y="1905000"/>
            <a:ext cx="3499514" cy="3539430"/>
          </a:xfrm>
          <a:prstGeom prst="rect">
            <a:avLst/>
          </a:prstGeom>
        </p:spPr>
        <p:txBody>
          <a:bodyPr wrap="square">
            <a:spAutoFit/>
          </a:bodyPr>
          <a:lstStyle/>
          <a:p>
            <a:pPr marL="457200" indent="-457200">
              <a:buFont typeface="Arial" panose="020B0604020202020204" pitchFamily="34" charset="0"/>
              <a:buChar char="•"/>
              <a:defRPr/>
            </a:pPr>
            <a:r>
              <a:rPr lang="en-US" sz="2800" b="1" dirty="0"/>
              <a:t>Found: </a:t>
            </a:r>
            <a:r>
              <a:rPr lang="en-US" sz="2800" dirty="0"/>
              <a:t>paramecium are often found in pond water</a:t>
            </a:r>
          </a:p>
          <a:p>
            <a:pPr marL="457200" indent="-457200">
              <a:buFont typeface="Arial" panose="020B0604020202020204" pitchFamily="34" charset="0"/>
              <a:buChar char="•"/>
              <a:defRPr/>
            </a:pPr>
            <a:endParaRPr lang="en-US" sz="2800" dirty="0"/>
          </a:p>
          <a:p>
            <a:pPr marL="457200" indent="-457200">
              <a:buFont typeface="Arial" panose="020B0604020202020204" pitchFamily="34" charset="0"/>
              <a:buChar char="•"/>
              <a:defRPr/>
            </a:pPr>
            <a:r>
              <a:rPr lang="en-US" sz="2800" b="1" dirty="0"/>
              <a:t>Function: </a:t>
            </a:r>
            <a:r>
              <a:rPr lang="en-US" sz="2800" dirty="0"/>
              <a:t>to live and survive in their environment</a:t>
            </a:r>
          </a:p>
        </p:txBody>
      </p:sp>
      <p:sp>
        <p:nvSpPr>
          <p:cNvPr id="4" name="TextBox 3"/>
          <p:cNvSpPr txBox="1"/>
          <p:nvPr/>
        </p:nvSpPr>
        <p:spPr>
          <a:xfrm rot="20068873">
            <a:off x="2193298" y="2840391"/>
            <a:ext cx="7728743" cy="1862048"/>
          </a:xfrm>
          <a:prstGeom prst="rect">
            <a:avLst/>
          </a:prstGeom>
          <a:noFill/>
        </p:spPr>
        <p:txBody>
          <a:bodyPr wrap="square" rtlCol="0">
            <a:spAutoFit/>
          </a:bodyPr>
          <a:lstStyle/>
          <a:p>
            <a:pPr algn="ctr"/>
            <a:r>
              <a:rPr lang="en-US" sz="11500" b="1" dirty="0">
                <a:solidFill>
                  <a:srgbClr val="C00000"/>
                </a:solidFill>
                <a:latin typeface="Stencil" panose="040409050D0802020404" pitchFamily="82" charset="0"/>
              </a:rPr>
              <a:t>ORGANISM</a:t>
            </a:r>
          </a:p>
        </p:txBody>
      </p:sp>
      <p:pic>
        <p:nvPicPr>
          <p:cNvPr id="6" name="Picture 5" descr="Diagram, text&#10;&#10;Description automatically generated">
            <a:extLst>
              <a:ext uri="{FF2B5EF4-FFF2-40B4-BE49-F238E27FC236}">
                <a16:creationId xmlns:a16="http://schemas.microsoft.com/office/drawing/2014/main" id="{DB1BA9C5-5D6C-4069-905D-DCADC8038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7" y="5077392"/>
            <a:ext cx="1549187" cy="1780608"/>
          </a:xfrm>
          <a:prstGeom prst="rect">
            <a:avLst/>
          </a:prstGeom>
        </p:spPr>
      </p:pic>
    </p:spTree>
    <p:extLst>
      <p:ext uri="{BB962C8B-B14F-4D97-AF65-F5344CB8AC3E}">
        <p14:creationId xmlns:p14="http://schemas.microsoft.com/office/powerpoint/2010/main" val="1950381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52600" y="533400"/>
            <a:ext cx="8534400" cy="758952"/>
          </a:xfrm>
        </p:spPr>
        <p:txBody>
          <a:bodyPr>
            <a:normAutofit/>
          </a:bodyPr>
          <a:lstStyle/>
          <a:p>
            <a:pPr eaLnBrk="1" hangingPunct="1">
              <a:defRPr/>
            </a:pPr>
            <a:r>
              <a:rPr lang="en-US" sz="4000" b="1" dirty="0">
                <a:solidFill>
                  <a:schemeClr val="accent3">
                    <a:lumMod val="50000"/>
                  </a:schemeClr>
                </a:solidFill>
              </a:rPr>
              <a:t>A cell, tissue, organ, system, or organism?</a:t>
            </a:r>
          </a:p>
        </p:txBody>
      </p:sp>
      <p:sp>
        <p:nvSpPr>
          <p:cNvPr id="2" name="Rectangle 1"/>
          <p:cNvSpPr/>
          <p:nvPr/>
        </p:nvSpPr>
        <p:spPr>
          <a:xfrm>
            <a:off x="7080913" y="1524000"/>
            <a:ext cx="3200400" cy="3970318"/>
          </a:xfrm>
          <a:prstGeom prst="rect">
            <a:avLst/>
          </a:prstGeom>
        </p:spPr>
        <p:txBody>
          <a:bodyPr wrap="square">
            <a:spAutoFit/>
          </a:bodyPr>
          <a:lstStyle/>
          <a:p>
            <a:pPr marL="457200" indent="-457200">
              <a:buFont typeface="Arial" panose="020B0604020202020204" pitchFamily="34" charset="0"/>
              <a:buChar char="•"/>
              <a:defRPr/>
            </a:pPr>
            <a:r>
              <a:rPr lang="en-US" sz="2800" b="1" dirty="0"/>
              <a:t>Found: </a:t>
            </a:r>
            <a:r>
              <a:rPr lang="en-US" sz="2800" dirty="0"/>
              <a:t>Found in many animals as part of the nervous system</a:t>
            </a:r>
          </a:p>
          <a:p>
            <a:pPr marL="457200" indent="-457200">
              <a:buFont typeface="Arial" panose="020B0604020202020204" pitchFamily="34" charset="0"/>
              <a:buChar char="•"/>
              <a:defRPr/>
            </a:pPr>
            <a:r>
              <a:rPr lang="en-US" sz="2800" b="1" dirty="0"/>
              <a:t>Function: </a:t>
            </a:r>
            <a:r>
              <a:rPr lang="en-US" sz="2800" dirty="0"/>
              <a:t>sends and receives signals throughout the body</a:t>
            </a:r>
          </a:p>
        </p:txBody>
      </p:sp>
      <p:pic>
        <p:nvPicPr>
          <p:cNvPr id="2050" name="Picture 2" descr="http://www.nuffieldfoundation.org/sites/default/files/images/br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08597"/>
            <a:ext cx="5205665" cy="34628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068873">
            <a:off x="3381235" y="2598549"/>
            <a:ext cx="5410200" cy="1862048"/>
          </a:xfrm>
          <a:prstGeom prst="rect">
            <a:avLst/>
          </a:prstGeom>
          <a:noFill/>
        </p:spPr>
        <p:txBody>
          <a:bodyPr wrap="square" rtlCol="0">
            <a:spAutoFit/>
          </a:bodyPr>
          <a:lstStyle/>
          <a:p>
            <a:pPr algn="ctr"/>
            <a:r>
              <a:rPr lang="en-US" sz="11500" b="1" dirty="0">
                <a:solidFill>
                  <a:srgbClr val="C00000"/>
                </a:solidFill>
                <a:latin typeface="Stencil" panose="040409050D0802020404" pitchFamily="82" charset="0"/>
              </a:rPr>
              <a:t>ORGAN</a:t>
            </a:r>
          </a:p>
        </p:txBody>
      </p:sp>
      <p:pic>
        <p:nvPicPr>
          <p:cNvPr id="6" name="Picture 5" descr="Diagram, text&#10;&#10;Description automatically generated">
            <a:extLst>
              <a:ext uri="{FF2B5EF4-FFF2-40B4-BE49-F238E27FC236}">
                <a16:creationId xmlns:a16="http://schemas.microsoft.com/office/drawing/2014/main" id="{4830771A-0AFE-48D5-9C45-F13BD2B1D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7" y="5077392"/>
            <a:ext cx="2660535" cy="1780608"/>
          </a:xfrm>
          <a:prstGeom prst="rect">
            <a:avLst/>
          </a:prstGeom>
        </p:spPr>
      </p:pic>
    </p:spTree>
    <p:extLst>
      <p:ext uri="{BB962C8B-B14F-4D97-AF65-F5344CB8AC3E}">
        <p14:creationId xmlns:p14="http://schemas.microsoft.com/office/powerpoint/2010/main" val="144950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Title 3">
            <a:extLst>
              <a:ext uri="{FF2B5EF4-FFF2-40B4-BE49-F238E27FC236}">
                <a16:creationId xmlns:a16="http://schemas.microsoft.com/office/drawing/2014/main" id="{AF5C28BF-D8F9-4BF0-9C0A-EED00815EACC}"/>
              </a:ext>
            </a:extLst>
          </p:cNvPr>
          <p:cNvSpPr>
            <a:spLocks noGrp="1"/>
          </p:cNvSpPr>
          <p:nvPr>
            <p:ph type="title"/>
          </p:nvPr>
        </p:nvSpPr>
        <p:spPr>
          <a:xfrm>
            <a:off x="535020" y="685800"/>
            <a:ext cx="2780271" cy="5105400"/>
          </a:xfrm>
          <a:prstGeom prst="rect">
            <a:avLst/>
          </a:prstGeom>
        </p:spPr>
        <p:txBody>
          <a:bodyPr>
            <a:normAutofit/>
          </a:bodyPr>
          <a:lstStyle/>
          <a:p>
            <a:r>
              <a:rPr lang="en-US" sz="4000" dirty="0">
                <a:solidFill>
                  <a:srgbClr val="FFFFFF"/>
                </a:solidFill>
              </a:rPr>
              <a:t>Science Warm Up</a:t>
            </a:r>
            <a:br>
              <a:rPr lang="en-US" sz="4000" dirty="0">
                <a:solidFill>
                  <a:srgbClr val="FFFFFF"/>
                </a:solidFill>
              </a:rPr>
            </a:br>
            <a:r>
              <a:rPr lang="en-US" sz="4000" dirty="0">
                <a:solidFill>
                  <a:srgbClr val="FFFFFF"/>
                </a:solidFill>
              </a:rPr>
              <a:t>11/29/2021</a:t>
            </a:r>
          </a:p>
        </p:txBody>
      </p:sp>
      <p:graphicFrame>
        <p:nvGraphicFramePr>
          <p:cNvPr id="7" name="Content Placeholder 4">
            <a:extLst>
              <a:ext uri="{FF2B5EF4-FFF2-40B4-BE49-F238E27FC236}">
                <a16:creationId xmlns:a16="http://schemas.microsoft.com/office/drawing/2014/main" id="{27AD22F0-5E90-40BD-A6A1-0F93C7DD1693}"/>
              </a:ext>
            </a:extLst>
          </p:cNvPr>
          <p:cNvGraphicFramePr>
            <a:graphicFrameLocks noGrp="1"/>
          </p:cNvGraphicFramePr>
          <p:nvPr>
            <p:ph idx="1"/>
            <p:extLst>
              <p:ext uri="{D42A27DB-BD31-4B8C-83A1-F6EECF244321}">
                <p14:modId xmlns:p14="http://schemas.microsoft.com/office/powerpoint/2010/main" val="53560623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85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135" y="2115205"/>
            <a:ext cx="5051778" cy="3810000"/>
          </a:xfrm>
          <a:prstGeom prst="rect">
            <a:avLst/>
          </a:prstGeom>
        </p:spPr>
      </p:pic>
      <p:sp>
        <p:nvSpPr>
          <p:cNvPr id="5122" name="Rectangle 2"/>
          <p:cNvSpPr>
            <a:spLocks noGrp="1" noChangeArrowheads="1"/>
          </p:cNvSpPr>
          <p:nvPr>
            <p:ph type="title"/>
          </p:nvPr>
        </p:nvSpPr>
        <p:spPr>
          <a:xfrm>
            <a:off x="1752600" y="533400"/>
            <a:ext cx="8534400" cy="758952"/>
          </a:xfrm>
        </p:spPr>
        <p:txBody>
          <a:bodyPr>
            <a:normAutofit/>
          </a:bodyPr>
          <a:lstStyle/>
          <a:p>
            <a:pPr eaLnBrk="1" hangingPunct="1">
              <a:defRPr/>
            </a:pPr>
            <a:r>
              <a:rPr lang="en-US" sz="4000" b="1" dirty="0">
                <a:solidFill>
                  <a:schemeClr val="accent3">
                    <a:lumMod val="50000"/>
                  </a:schemeClr>
                </a:solidFill>
              </a:rPr>
              <a:t>A cell, tissue, organ, system, or organism?</a:t>
            </a:r>
          </a:p>
        </p:txBody>
      </p:sp>
      <p:sp>
        <p:nvSpPr>
          <p:cNvPr id="2" name="Rectangle 1"/>
          <p:cNvSpPr/>
          <p:nvPr/>
        </p:nvSpPr>
        <p:spPr>
          <a:xfrm>
            <a:off x="7080913" y="1524001"/>
            <a:ext cx="3200400" cy="4401205"/>
          </a:xfrm>
          <a:prstGeom prst="rect">
            <a:avLst/>
          </a:prstGeom>
        </p:spPr>
        <p:txBody>
          <a:bodyPr wrap="square">
            <a:spAutoFit/>
          </a:bodyPr>
          <a:lstStyle/>
          <a:p>
            <a:pPr marL="457200" indent="-457200">
              <a:buFont typeface="Arial" panose="020B0604020202020204" pitchFamily="34" charset="0"/>
              <a:buChar char="•"/>
              <a:defRPr/>
            </a:pPr>
            <a:r>
              <a:rPr lang="en-US" sz="2800" b="1" dirty="0"/>
              <a:t>Found: </a:t>
            </a:r>
            <a:r>
              <a:rPr lang="en-US" sz="2800" dirty="0"/>
              <a:t>Corn stem tissue can be found in the root tips of corn plants</a:t>
            </a:r>
          </a:p>
          <a:p>
            <a:pPr marL="457200" indent="-457200">
              <a:buFont typeface="Arial" panose="020B0604020202020204" pitchFamily="34" charset="0"/>
              <a:buChar char="•"/>
              <a:defRPr/>
            </a:pPr>
            <a:r>
              <a:rPr lang="en-US" sz="2800" b="1" dirty="0"/>
              <a:t>Function: </a:t>
            </a:r>
            <a:r>
              <a:rPr lang="en-US" sz="2800" dirty="0"/>
              <a:t>Helps send water &amp; other nutrients to various parts of the plant</a:t>
            </a:r>
          </a:p>
        </p:txBody>
      </p:sp>
      <p:sp>
        <p:nvSpPr>
          <p:cNvPr id="4" name="TextBox 3"/>
          <p:cNvSpPr txBox="1"/>
          <p:nvPr/>
        </p:nvSpPr>
        <p:spPr>
          <a:xfrm rot="20068873">
            <a:off x="3381235" y="2598549"/>
            <a:ext cx="5410200" cy="1862048"/>
          </a:xfrm>
          <a:prstGeom prst="rect">
            <a:avLst/>
          </a:prstGeom>
          <a:noFill/>
        </p:spPr>
        <p:txBody>
          <a:bodyPr wrap="square" rtlCol="0">
            <a:spAutoFit/>
          </a:bodyPr>
          <a:lstStyle/>
          <a:p>
            <a:pPr algn="ctr"/>
            <a:r>
              <a:rPr lang="en-US" sz="11500" b="1" dirty="0">
                <a:solidFill>
                  <a:srgbClr val="C00000"/>
                </a:solidFill>
                <a:latin typeface="Stencil" panose="040409050D0802020404" pitchFamily="82" charset="0"/>
              </a:rPr>
              <a:t>Tissue</a:t>
            </a:r>
          </a:p>
        </p:txBody>
      </p:sp>
      <p:pic>
        <p:nvPicPr>
          <p:cNvPr id="6" name="Picture 5" descr="Diagram, text&#10;&#10;Description automatically generated">
            <a:extLst>
              <a:ext uri="{FF2B5EF4-FFF2-40B4-BE49-F238E27FC236}">
                <a16:creationId xmlns:a16="http://schemas.microsoft.com/office/drawing/2014/main" id="{C2F803F0-9E75-4F3E-B9DF-6E442646E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8" y="5077392"/>
            <a:ext cx="1898360" cy="1780608"/>
          </a:xfrm>
          <a:prstGeom prst="rect">
            <a:avLst/>
          </a:prstGeom>
        </p:spPr>
      </p:pic>
    </p:spTree>
    <p:extLst>
      <p:ext uri="{BB962C8B-B14F-4D97-AF65-F5344CB8AC3E}">
        <p14:creationId xmlns:p14="http://schemas.microsoft.com/office/powerpoint/2010/main" val="1524764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504665"/>
            <a:ext cx="4129122" cy="5318089"/>
          </a:xfrm>
          <a:prstGeom prst="rect">
            <a:avLst/>
          </a:prstGeom>
        </p:spPr>
      </p:pic>
      <p:sp>
        <p:nvSpPr>
          <p:cNvPr id="5122" name="Rectangle 2"/>
          <p:cNvSpPr>
            <a:spLocks noGrp="1" noChangeArrowheads="1"/>
          </p:cNvSpPr>
          <p:nvPr>
            <p:ph type="title"/>
          </p:nvPr>
        </p:nvSpPr>
        <p:spPr>
          <a:xfrm>
            <a:off x="1752600" y="533400"/>
            <a:ext cx="8534400" cy="758952"/>
          </a:xfrm>
        </p:spPr>
        <p:txBody>
          <a:bodyPr>
            <a:normAutofit/>
          </a:bodyPr>
          <a:lstStyle/>
          <a:p>
            <a:pPr eaLnBrk="1" hangingPunct="1">
              <a:defRPr/>
            </a:pPr>
            <a:r>
              <a:rPr lang="en-US" sz="4000" b="1" dirty="0">
                <a:solidFill>
                  <a:schemeClr val="accent3">
                    <a:lumMod val="50000"/>
                  </a:schemeClr>
                </a:solidFill>
              </a:rPr>
              <a:t>A cell, tissue, organ, system, or organism?</a:t>
            </a:r>
          </a:p>
        </p:txBody>
      </p:sp>
      <p:sp>
        <p:nvSpPr>
          <p:cNvPr id="2" name="Rectangle 1"/>
          <p:cNvSpPr/>
          <p:nvPr/>
        </p:nvSpPr>
        <p:spPr>
          <a:xfrm>
            <a:off x="6086335" y="1600201"/>
            <a:ext cx="4194978" cy="4401205"/>
          </a:xfrm>
          <a:prstGeom prst="rect">
            <a:avLst/>
          </a:prstGeom>
        </p:spPr>
        <p:txBody>
          <a:bodyPr wrap="square">
            <a:spAutoFit/>
          </a:bodyPr>
          <a:lstStyle/>
          <a:p>
            <a:pPr marL="457200" indent="-457200">
              <a:buFont typeface="Arial" panose="020B0604020202020204" pitchFamily="34" charset="0"/>
              <a:buChar char="•"/>
              <a:defRPr/>
            </a:pPr>
            <a:r>
              <a:rPr lang="en-US" sz="2800" b="1" dirty="0"/>
              <a:t>Found: </a:t>
            </a:r>
            <a:r>
              <a:rPr lang="en-US" sz="2800" dirty="0"/>
              <a:t>The Maple leaf is found on branches of Maple Trees</a:t>
            </a:r>
          </a:p>
          <a:p>
            <a:pPr marL="457200" indent="-457200">
              <a:buFont typeface="Arial" panose="020B0604020202020204" pitchFamily="34" charset="0"/>
              <a:buChar char="•"/>
              <a:defRPr/>
            </a:pPr>
            <a:r>
              <a:rPr lang="en-US" sz="2800" b="1" dirty="0"/>
              <a:t>Function: </a:t>
            </a:r>
            <a:r>
              <a:rPr lang="en-US" sz="2800" dirty="0"/>
              <a:t>Made of many layers of various tissues, maple leaves are vital in using energy from the sunlight to make food (photosynthesis)</a:t>
            </a:r>
          </a:p>
        </p:txBody>
      </p:sp>
      <p:sp>
        <p:nvSpPr>
          <p:cNvPr id="4" name="TextBox 3"/>
          <p:cNvSpPr txBox="1"/>
          <p:nvPr/>
        </p:nvSpPr>
        <p:spPr>
          <a:xfrm rot="20068873">
            <a:off x="3381235" y="2579214"/>
            <a:ext cx="5410200" cy="1862048"/>
          </a:xfrm>
          <a:prstGeom prst="rect">
            <a:avLst/>
          </a:prstGeom>
          <a:noFill/>
        </p:spPr>
        <p:txBody>
          <a:bodyPr wrap="square" rtlCol="0">
            <a:spAutoFit/>
          </a:bodyPr>
          <a:lstStyle/>
          <a:p>
            <a:pPr algn="ctr"/>
            <a:r>
              <a:rPr lang="en-US" sz="11500" b="1" dirty="0">
                <a:solidFill>
                  <a:srgbClr val="C00000"/>
                </a:solidFill>
                <a:latin typeface="Stencil" panose="040409050D0802020404" pitchFamily="82" charset="0"/>
              </a:rPr>
              <a:t>Organ</a:t>
            </a:r>
          </a:p>
        </p:txBody>
      </p:sp>
      <p:pic>
        <p:nvPicPr>
          <p:cNvPr id="6" name="Picture 5" descr="Diagram, text&#10;&#10;Description automatically generated">
            <a:extLst>
              <a:ext uri="{FF2B5EF4-FFF2-40B4-BE49-F238E27FC236}">
                <a16:creationId xmlns:a16="http://schemas.microsoft.com/office/drawing/2014/main" id="{A2E2884D-6B29-4C63-B65F-7655FB102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7" y="5077392"/>
            <a:ext cx="2660535" cy="1780608"/>
          </a:xfrm>
          <a:prstGeom prst="rect">
            <a:avLst/>
          </a:prstGeom>
        </p:spPr>
      </p:pic>
    </p:spTree>
    <p:extLst>
      <p:ext uri="{BB962C8B-B14F-4D97-AF65-F5344CB8AC3E}">
        <p14:creationId xmlns:p14="http://schemas.microsoft.com/office/powerpoint/2010/main" val="3521627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F0053-3004-4963-9112-C73E370F0612}"/>
              </a:ext>
            </a:extLst>
          </p:cNvPr>
          <p:cNvSpPr>
            <a:spLocks noGrp="1"/>
          </p:cNvSpPr>
          <p:nvPr>
            <p:ph type="title"/>
          </p:nvPr>
        </p:nvSpPr>
        <p:spPr/>
        <p:txBody>
          <a:bodyPr/>
          <a:lstStyle/>
          <a:p>
            <a:r>
              <a:rPr lang="en-US" dirty="0"/>
              <a:t>Levels of Organization Video</a:t>
            </a:r>
          </a:p>
        </p:txBody>
      </p:sp>
      <p:pic>
        <p:nvPicPr>
          <p:cNvPr id="5" name="Content Placeholder 4" descr="A picture containing stool, hat&#10;&#10;Description automatically generated">
            <a:hlinkClick r:id="rId2"/>
            <a:extLst>
              <a:ext uri="{FF2B5EF4-FFF2-40B4-BE49-F238E27FC236}">
                <a16:creationId xmlns:a16="http://schemas.microsoft.com/office/drawing/2014/main" id="{5F853DE9-ED7B-4C28-9512-1E5725A185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1" y="1717964"/>
            <a:ext cx="4418463" cy="3844636"/>
          </a:xfrm>
        </p:spPr>
      </p:pic>
      <p:pic>
        <p:nvPicPr>
          <p:cNvPr id="4" name="Picture 3" descr="Diagram, text&#10;&#10;Description automatically generated">
            <a:extLst>
              <a:ext uri="{FF2B5EF4-FFF2-40B4-BE49-F238E27FC236}">
                <a16:creationId xmlns:a16="http://schemas.microsoft.com/office/drawing/2014/main" id="{58B289D3-D4E1-4328-8CBF-73B7B8F55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7" y="5077392"/>
            <a:ext cx="2660535" cy="1780608"/>
          </a:xfrm>
          <a:prstGeom prst="rect">
            <a:avLst/>
          </a:prstGeom>
        </p:spPr>
      </p:pic>
    </p:spTree>
    <p:extLst>
      <p:ext uri="{BB962C8B-B14F-4D97-AF65-F5344CB8AC3E}">
        <p14:creationId xmlns:p14="http://schemas.microsoft.com/office/powerpoint/2010/main" val="1496537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altLang="en-US" dirty="0"/>
              <a:t>Science Closure</a:t>
            </a:r>
            <a:br>
              <a:rPr lang="en-US" altLang="en-US" dirty="0"/>
            </a:br>
            <a:r>
              <a:rPr lang="en-US" altLang="en-US" dirty="0"/>
              <a:t>11/29/21</a:t>
            </a:r>
          </a:p>
        </p:txBody>
      </p:sp>
      <p:sp>
        <p:nvSpPr>
          <p:cNvPr id="20483" name="Content Placeholder 2"/>
          <p:cNvSpPr>
            <a:spLocks noGrp="1"/>
          </p:cNvSpPr>
          <p:nvPr>
            <p:ph idx="1"/>
          </p:nvPr>
        </p:nvSpPr>
        <p:spPr>
          <a:xfrm>
            <a:off x="838200" y="1780608"/>
            <a:ext cx="10515600" cy="4351338"/>
          </a:xfrm>
        </p:spPr>
        <p:txBody>
          <a:bodyPr/>
          <a:lstStyle/>
          <a:p>
            <a:pPr eaLnBrk="1" hangingPunct="1">
              <a:buFont typeface="Monotype Sorts" charset="2"/>
              <a:buNone/>
            </a:pPr>
            <a:r>
              <a:rPr lang="en-US" altLang="en-US" i="1" dirty="0">
                <a:solidFill>
                  <a:srgbClr val="FF0000"/>
                </a:solidFill>
              </a:rPr>
              <a:t>What are the 5 levels of Organization  of Life from smallest to largest?</a:t>
            </a:r>
            <a:endParaRPr lang="en-US" altLang="en-US" dirty="0">
              <a:solidFill>
                <a:srgbClr val="FF0000"/>
              </a:solidFill>
            </a:endParaRPr>
          </a:p>
        </p:txBody>
      </p:sp>
      <p:pic>
        <p:nvPicPr>
          <p:cNvPr id="4" name="Picture 3" descr="Diagram, text&#10;&#10;Description automatically generated">
            <a:extLst>
              <a:ext uri="{FF2B5EF4-FFF2-40B4-BE49-F238E27FC236}">
                <a16:creationId xmlns:a16="http://schemas.microsoft.com/office/drawing/2014/main" id="{FC022573-C4CE-4E29-A0BE-BA617B345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7" y="5077392"/>
            <a:ext cx="2660535" cy="1780608"/>
          </a:xfrm>
          <a:prstGeom prst="rect">
            <a:avLst/>
          </a:prstGeom>
        </p:spPr>
      </p:pic>
    </p:spTree>
    <p:extLst>
      <p:ext uri="{BB962C8B-B14F-4D97-AF65-F5344CB8AC3E}">
        <p14:creationId xmlns:p14="http://schemas.microsoft.com/office/powerpoint/2010/main" val="158042010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D206-707A-4023-B6DD-2EB2DF0977DA}"/>
              </a:ext>
            </a:extLst>
          </p:cNvPr>
          <p:cNvSpPr>
            <a:spLocks noGrp="1"/>
          </p:cNvSpPr>
          <p:nvPr>
            <p:ph type="title"/>
          </p:nvPr>
        </p:nvSpPr>
        <p:spPr>
          <a:xfrm>
            <a:off x="4965430" y="629268"/>
            <a:ext cx="6586491" cy="1286160"/>
          </a:xfrm>
        </p:spPr>
        <p:txBody>
          <a:bodyPr anchor="b">
            <a:normAutofit/>
          </a:bodyPr>
          <a:lstStyle/>
          <a:p>
            <a:r>
              <a:rPr lang="en-US" dirty="0"/>
              <a:t>Announcement</a:t>
            </a:r>
          </a:p>
        </p:txBody>
      </p:sp>
      <p:sp>
        <p:nvSpPr>
          <p:cNvPr id="3" name="Content Placeholder 2">
            <a:extLst>
              <a:ext uri="{FF2B5EF4-FFF2-40B4-BE49-F238E27FC236}">
                <a16:creationId xmlns:a16="http://schemas.microsoft.com/office/drawing/2014/main" id="{CB0ED2C8-AB5F-4DED-9864-3BEAB3FB9EC3}"/>
              </a:ext>
            </a:extLst>
          </p:cNvPr>
          <p:cNvSpPr>
            <a:spLocks noGrp="1"/>
          </p:cNvSpPr>
          <p:nvPr>
            <p:ph idx="1"/>
          </p:nvPr>
        </p:nvSpPr>
        <p:spPr>
          <a:xfrm>
            <a:off x="4965431" y="2438400"/>
            <a:ext cx="6586489" cy="3785419"/>
          </a:xfrm>
        </p:spPr>
        <p:txBody>
          <a:bodyPr>
            <a:normAutofit/>
          </a:bodyPr>
          <a:lstStyle/>
          <a:p>
            <a:pPr marL="0" indent="0">
              <a:buNone/>
            </a:pPr>
            <a:r>
              <a:rPr lang="en-US" sz="4000" dirty="0"/>
              <a:t>Today is the last day to take your project home. The only projects that should be left inside of the lab are the projects that were selected to be placed on display!</a:t>
            </a:r>
          </a:p>
        </p:txBody>
      </p:sp>
      <p:pic>
        <p:nvPicPr>
          <p:cNvPr id="5" name="Picture 4" descr="Icon&#10;&#10;Description automatically generated">
            <a:extLst>
              <a:ext uri="{FF2B5EF4-FFF2-40B4-BE49-F238E27FC236}">
                <a16:creationId xmlns:a16="http://schemas.microsoft.com/office/drawing/2014/main" id="{660DEDDB-1661-452B-9C0E-A04DDB8CB8E8}"/>
              </a:ext>
            </a:extLst>
          </p:cNvPr>
          <p:cNvPicPr>
            <a:picLocks noChangeAspect="1"/>
          </p:cNvPicPr>
          <p:nvPr/>
        </p:nvPicPr>
        <p:blipFill rotWithShape="1">
          <a:blip r:embed="rId2">
            <a:extLst>
              <a:ext uri="{28A0092B-C50C-407E-A947-70E740481C1C}">
                <a14:useLocalDpi xmlns:a14="http://schemas.microsoft.com/office/drawing/2010/main" val="0"/>
              </a:ext>
            </a:extLst>
          </a:blip>
          <a:srcRect l="4515" r="2789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01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97"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194" name="Title 3">
            <a:extLst>
              <a:ext uri="{FF2B5EF4-FFF2-40B4-BE49-F238E27FC236}">
                <a16:creationId xmlns:a16="http://schemas.microsoft.com/office/drawing/2014/main" id="{5F6CDE63-2545-46BF-9D47-6247700A27F1}"/>
              </a:ext>
            </a:extLst>
          </p:cNvPr>
          <p:cNvSpPr>
            <a:spLocks noGrp="1"/>
          </p:cNvSpPr>
          <p:nvPr>
            <p:ph type="title"/>
          </p:nvPr>
        </p:nvSpPr>
        <p:spPr>
          <a:xfrm>
            <a:off x="1047280" y="759805"/>
            <a:ext cx="10306520" cy="1325563"/>
          </a:xfrm>
        </p:spPr>
        <p:txBody>
          <a:bodyPr vert="horz" lIns="91440" tIns="45720" rIns="91440" bIns="45720" rtlCol="0">
            <a:normAutofit/>
          </a:bodyPr>
          <a:lstStyle/>
          <a:p>
            <a:r>
              <a:rPr lang="en-US" altLang="en-US" sz="4000">
                <a:solidFill>
                  <a:srgbClr val="FFFFFF"/>
                </a:solidFill>
              </a:rPr>
              <a:t>Take a look at the picture below and complete the following sentences with your own responses</a:t>
            </a:r>
          </a:p>
        </p:txBody>
      </p:sp>
      <p:sp>
        <p:nvSpPr>
          <p:cNvPr id="6" name="Content Placeholder 5">
            <a:extLst>
              <a:ext uri="{FF2B5EF4-FFF2-40B4-BE49-F238E27FC236}">
                <a16:creationId xmlns:a16="http://schemas.microsoft.com/office/drawing/2014/main" id="{9FED7D0A-2E08-4854-BD1E-E549A25BDBCA}"/>
              </a:ext>
            </a:extLst>
          </p:cNvPr>
          <p:cNvSpPr>
            <a:spLocks noGrp="1"/>
          </p:cNvSpPr>
          <p:nvPr>
            <p:ph sz="half" idx="4294967295"/>
          </p:nvPr>
        </p:nvSpPr>
        <p:spPr>
          <a:xfrm>
            <a:off x="0" y="3014916"/>
            <a:ext cx="5391126" cy="3042984"/>
          </a:xfrm>
        </p:spPr>
        <p:txBody>
          <a:bodyPr vert="horz" lIns="91440" tIns="45720" rIns="91440" bIns="45720" rtlCol="0">
            <a:normAutofit/>
          </a:bodyPr>
          <a:lstStyle/>
          <a:p>
            <a:pPr marL="0">
              <a:defRPr/>
            </a:pPr>
            <a:r>
              <a:rPr lang="en-US" sz="3200" dirty="0"/>
              <a:t>1. This makes me think of….</a:t>
            </a:r>
          </a:p>
          <a:p>
            <a:pPr marL="0">
              <a:defRPr/>
            </a:pPr>
            <a:r>
              <a:rPr lang="en-US" sz="3200" dirty="0"/>
              <a:t>2. I wonder….</a:t>
            </a:r>
          </a:p>
          <a:p>
            <a:pPr marL="0">
              <a:defRPr/>
            </a:pPr>
            <a:r>
              <a:rPr lang="en-US" sz="3200" dirty="0"/>
              <a:t>3. I have some questions….</a:t>
            </a:r>
          </a:p>
          <a:p>
            <a:pPr marL="0">
              <a:defRPr/>
            </a:pPr>
            <a:r>
              <a:rPr lang="en-US" sz="3200" dirty="0"/>
              <a:t>4. This makes me want to….</a:t>
            </a:r>
          </a:p>
          <a:p>
            <a:pPr marL="0">
              <a:defRPr/>
            </a:pPr>
            <a:endParaRPr lang="en-US" sz="2400" dirty="0"/>
          </a:p>
        </p:txBody>
      </p:sp>
      <p:pic>
        <p:nvPicPr>
          <p:cNvPr id="8" name="Content Placeholder 7">
            <a:hlinkClick r:id="rId2"/>
            <a:extLst>
              <a:ext uri="{FF2B5EF4-FFF2-40B4-BE49-F238E27FC236}">
                <a16:creationId xmlns:a16="http://schemas.microsoft.com/office/drawing/2014/main" id="{B06FB56A-9237-4ECA-B4A7-5BE125EC0BF9}"/>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7321" r="16869" b="-2"/>
          <a:stretch/>
        </p:blipFill>
        <p:spPr bwMode="auto">
          <a:xfrm>
            <a:off x="6098892" y="2492376"/>
            <a:ext cx="4802404" cy="2364104"/>
          </a:xfrm>
          <a:prstGeom prst="rect">
            <a:avLst/>
          </a:prstGeom>
          <a:noFill/>
        </p:spPr>
      </p:pic>
      <p:sp>
        <p:nvSpPr>
          <p:cNvPr id="20" name="TextBox 19">
            <a:extLst>
              <a:ext uri="{FF2B5EF4-FFF2-40B4-BE49-F238E27FC236}">
                <a16:creationId xmlns:a16="http://schemas.microsoft.com/office/drawing/2014/main" id="{A5205A80-5348-42DC-97ED-6254295CB012}"/>
              </a:ext>
            </a:extLst>
          </p:cNvPr>
          <p:cNvSpPr txBox="1"/>
          <p:nvPr/>
        </p:nvSpPr>
        <p:spPr>
          <a:xfrm>
            <a:off x="6533536" y="5014452"/>
            <a:ext cx="4513006" cy="1200329"/>
          </a:xfrm>
          <a:prstGeom prst="rect">
            <a:avLst/>
          </a:prstGeom>
          <a:noFill/>
        </p:spPr>
        <p:txBody>
          <a:bodyPr wrap="square">
            <a:spAutoFit/>
          </a:bodyPr>
          <a:lstStyle/>
          <a:p>
            <a:r>
              <a:rPr lang="en-US" sz="1800" dirty="0">
                <a:effectLst/>
                <a:latin typeface="Calibri" panose="020F0502020204030204" pitchFamily="34" charset="0"/>
                <a:ea typeface="Cambria" panose="02040503050406030204" pitchFamily="18" charset="0"/>
              </a:rPr>
              <a:t>In 2011, the first synthetic organ transplant occurred in Sweden. Scientists in London created an artificial windpipe which was then coated in stem cells from the patient.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3" name="Rectangle 71">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Rectangle 73">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795342" y="637953"/>
            <a:ext cx="8272458" cy="3189507"/>
          </a:xfrm>
        </p:spPr>
        <p:txBody>
          <a:bodyPr>
            <a:normAutofit/>
          </a:bodyPr>
          <a:lstStyle/>
          <a:p>
            <a:pPr algn="l" eaLnBrk="1" hangingPunct="1">
              <a:defRPr/>
            </a:pPr>
            <a:r>
              <a:rPr lang="en-US" sz="8000">
                <a:solidFill>
                  <a:srgbClr val="FFFFFF"/>
                </a:solidFill>
              </a:rPr>
              <a:t>Levels of Organization</a:t>
            </a:r>
          </a:p>
        </p:txBody>
      </p:sp>
      <p:sp>
        <p:nvSpPr>
          <p:cNvPr id="2055"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6"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Grp="1" noChangeArrowheads="1"/>
          </p:cNvSpPr>
          <p:nvPr>
            <p:ph type="subTitle" idx="1"/>
          </p:nvPr>
        </p:nvSpPr>
        <p:spPr>
          <a:xfrm>
            <a:off x="795342" y="4377268"/>
            <a:ext cx="7970903" cy="1280582"/>
          </a:xfrm>
        </p:spPr>
        <p:txBody>
          <a:bodyPr anchor="t">
            <a:normAutofit/>
          </a:bodyPr>
          <a:lstStyle/>
          <a:p>
            <a:pPr algn="l" eaLnBrk="1" hangingPunct="1">
              <a:defRPr/>
            </a:pPr>
            <a:r>
              <a:rPr lang="en-US" sz="3200" dirty="0">
                <a:solidFill>
                  <a:srgbClr val="FEFFFF"/>
                </a:solidFill>
              </a:rPr>
              <a:t>Textbook pages 190-199</a:t>
            </a:r>
          </a:p>
        </p:txBody>
      </p:sp>
      <p:sp>
        <p:nvSpPr>
          <p:cNvPr id="205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5380CDD-25B4-4788-95BD-EA6E2723456E}"/>
              </a:ext>
            </a:extLst>
          </p:cNvPr>
          <p:cNvSpPr>
            <a:spLocks noGrp="1"/>
          </p:cNvSpPr>
          <p:nvPr>
            <p:ph idx="4294967295"/>
          </p:nvPr>
        </p:nvSpPr>
        <p:spPr>
          <a:xfrm>
            <a:off x="1036089" y="1825625"/>
            <a:ext cx="10515600" cy="4351338"/>
          </a:xfrm>
        </p:spPr>
        <p:txBody>
          <a:bodyPr>
            <a:normAutofit/>
          </a:bodyPr>
          <a:lstStyle/>
          <a:p>
            <a:pPr marL="0" indent="0">
              <a:buNone/>
            </a:pPr>
            <a:r>
              <a:rPr lang="en-US" sz="4000" dirty="0">
                <a:effectLst/>
              </a:rPr>
              <a:t>SWBAT </a:t>
            </a:r>
            <a:r>
              <a:rPr lang="en-US" sz="4000" dirty="0">
                <a:solidFill>
                  <a:srgbClr val="FF3399"/>
                </a:solidFill>
                <a:effectLst/>
              </a:rPr>
              <a:t>develop</a:t>
            </a:r>
            <a:r>
              <a:rPr lang="en-US" sz="4000" dirty="0">
                <a:effectLst/>
              </a:rPr>
              <a:t> a </a:t>
            </a:r>
            <a:r>
              <a:rPr lang="en-US" sz="4000" dirty="0">
                <a:solidFill>
                  <a:srgbClr val="FF3399"/>
                </a:solidFill>
                <a:effectLst/>
              </a:rPr>
              <a:t>model</a:t>
            </a:r>
            <a:r>
              <a:rPr lang="en-US" sz="4000" dirty="0">
                <a:effectLst/>
              </a:rPr>
              <a:t> of </a:t>
            </a:r>
            <a:r>
              <a:rPr lang="en-US" sz="4000" dirty="0">
                <a:solidFill>
                  <a:srgbClr val="FF3399"/>
                </a:solidFill>
                <a:effectLst/>
              </a:rPr>
              <a:t>organization</a:t>
            </a:r>
            <a:r>
              <a:rPr lang="en-US" sz="4000" dirty="0">
                <a:effectLst/>
              </a:rPr>
              <a:t> in </a:t>
            </a:r>
            <a:r>
              <a:rPr lang="en-US" sz="4000" dirty="0">
                <a:solidFill>
                  <a:srgbClr val="00B0F0"/>
                </a:solidFill>
                <a:effectLst/>
              </a:rPr>
              <a:t>multicellular </a:t>
            </a:r>
            <a:r>
              <a:rPr lang="en-US" sz="4000" dirty="0">
                <a:effectLst/>
              </a:rPr>
              <a:t>organisms IOT explain the </a:t>
            </a:r>
            <a:r>
              <a:rPr lang="en-US" sz="4000" dirty="0">
                <a:solidFill>
                  <a:srgbClr val="00B0F0"/>
                </a:solidFill>
                <a:effectLst/>
              </a:rPr>
              <a:t>hierarchy</a:t>
            </a:r>
            <a:r>
              <a:rPr lang="en-US" sz="4000" dirty="0">
                <a:effectLst/>
              </a:rPr>
              <a:t> from </a:t>
            </a:r>
            <a:r>
              <a:rPr lang="en-US" sz="4000" dirty="0">
                <a:solidFill>
                  <a:srgbClr val="00B0F0"/>
                </a:solidFill>
                <a:effectLst/>
              </a:rPr>
              <a:t>cells</a:t>
            </a:r>
            <a:r>
              <a:rPr lang="en-US" sz="4000" dirty="0">
                <a:effectLst/>
              </a:rPr>
              <a:t> to </a:t>
            </a:r>
            <a:r>
              <a:rPr lang="en-US" sz="4000" dirty="0">
                <a:solidFill>
                  <a:srgbClr val="00B0F0"/>
                </a:solidFill>
                <a:effectLst/>
              </a:rPr>
              <a:t>organisms</a:t>
            </a:r>
            <a:r>
              <a:rPr lang="en-US" sz="4000" dirty="0">
                <a:effectLst/>
              </a:rPr>
              <a:t>.</a:t>
            </a:r>
            <a:endParaRPr lang="en-US" sz="4000" dirty="0"/>
          </a:p>
        </p:txBody>
      </p:sp>
      <p:sp>
        <p:nvSpPr>
          <p:cNvPr id="10" name="Rectangle: Rounded Corners 9">
            <a:extLst>
              <a:ext uri="{FF2B5EF4-FFF2-40B4-BE49-F238E27FC236}">
                <a16:creationId xmlns:a16="http://schemas.microsoft.com/office/drawing/2014/main" id="{09FC6226-8967-4856-BDED-7C8DD52E18E4}"/>
              </a:ext>
            </a:extLst>
          </p:cNvPr>
          <p:cNvSpPr/>
          <p:nvPr/>
        </p:nvSpPr>
        <p:spPr>
          <a:xfrm>
            <a:off x="2832295" y="386557"/>
            <a:ext cx="1922458"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to create or produce</a:t>
            </a:r>
          </a:p>
        </p:txBody>
      </p:sp>
      <p:sp>
        <p:nvSpPr>
          <p:cNvPr id="11" name="Rectangle: Rounded Corners 10">
            <a:extLst>
              <a:ext uri="{FF2B5EF4-FFF2-40B4-BE49-F238E27FC236}">
                <a16:creationId xmlns:a16="http://schemas.microsoft.com/office/drawing/2014/main" id="{85C56369-8CA2-4CD3-9A97-D65900C7AAD6}"/>
              </a:ext>
            </a:extLst>
          </p:cNvPr>
          <p:cNvSpPr/>
          <p:nvPr/>
        </p:nvSpPr>
        <p:spPr>
          <a:xfrm>
            <a:off x="0" y="398307"/>
            <a:ext cx="2266122"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having or consisting of many cells</a:t>
            </a:r>
          </a:p>
        </p:txBody>
      </p:sp>
      <p:sp>
        <p:nvSpPr>
          <p:cNvPr id="13" name="Rectangle: Rounded Corners 12">
            <a:extLst>
              <a:ext uri="{FF2B5EF4-FFF2-40B4-BE49-F238E27FC236}">
                <a16:creationId xmlns:a16="http://schemas.microsoft.com/office/drawing/2014/main" id="{263F28DD-C8ED-4B6D-B726-0F67DCD1F0C5}"/>
              </a:ext>
            </a:extLst>
          </p:cNvPr>
          <p:cNvSpPr/>
          <p:nvPr/>
        </p:nvSpPr>
        <p:spPr>
          <a:xfrm>
            <a:off x="9568070" y="3429000"/>
            <a:ext cx="2600023" cy="17084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 system or organization in which groups are ranked one above the other according to status or authority</a:t>
            </a:r>
          </a:p>
        </p:txBody>
      </p:sp>
      <p:sp>
        <p:nvSpPr>
          <p:cNvPr id="14" name="Rectangle: Rounded Corners 13">
            <a:extLst>
              <a:ext uri="{FF2B5EF4-FFF2-40B4-BE49-F238E27FC236}">
                <a16:creationId xmlns:a16="http://schemas.microsoft.com/office/drawing/2014/main" id="{8C242F96-4E9A-4E41-B411-907AEF438907}"/>
              </a:ext>
            </a:extLst>
          </p:cNvPr>
          <p:cNvSpPr/>
          <p:nvPr/>
        </p:nvSpPr>
        <p:spPr>
          <a:xfrm>
            <a:off x="5162258" y="331168"/>
            <a:ext cx="1993915"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 smaller representation</a:t>
            </a:r>
          </a:p>
        </p:txBody>
      </p:sp>
      <p:sp>
        <p:nvSpPr>
          <p:cNvPr id="15" name="Rectangle: Rounded Corners 14">
            <a:extLst>
              <a:ext uri="{FF2B5EF4-FFF2-40B4-BE49-F238E27FC236}">
                <a16:creationId xmlns:a16="http://schemas.microsoft.com/office/drawing/2014/main" id="{861C7189-D36A-4B6F-A1A8-B5C7173E6537}"/>
              </a:ext>
            </a:extLst>
          </p:cNvPr>
          <p:cNvSpPr/>
          <p:nvPr/>
        </p:nvSpPr>
        <p:spPr>
          <a:xfrm>
            <a:off x="7988106" y="331168"/>
            <a:ext cx="2958189"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arrangement</a:t>
            </a:r>
          </a:p>
        </p:txBody>
      </p:sp>
      <p:sp>
        <p:nvSpPr>
          <p:cNvPr id="16" name="Rectangle: Rounded Corners 15">
            <a:extLst>
              <a:ext uri="{FF2B5EF4-FFF2-40B4-BE49-F238E27FC236}">
                <a16:creationId xmlns:a16="http://schemas.microsoft.com/office/drawing/2014/main" id="{C2FAE651-E34F-4FB4-9DA9-D34B27F10533}"/>
              </a:ext>
            </a:extLst>
          </p:cNvPr>
          <p:cNvSpPr/>
          <p:nvPr/>
        </p:nvSpPr>
        <p:spPr>
          <a:xfrm>
            <a:off x="363005" y="4223062"/>
            <a:ext cx="2332919"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The smallest unit that can perform all life processes.</a:t>
            </a:r>
          </a:p>
        </p:txBody>
      </p:sp>
      <p:sp>
        <p:nvSpPr>
          <p:cNvPr id="17" name="Rectangle: Rounded Corners 16">
            <a:extLst>
              <a:ext uri="{FF2B5EF4-FFF2-40B4-BE49-F238E27FC236}">
                <a16:creationId xmlns:a16="http://schemas.microsoft.com/office/drawing/2014/main" id="{4B3153F0-B791-4A8B-899C-4CA4AE4187E1}"/>
              </a:ext>
            </a:extLst>
          </p:cNvPr>
          <p:cNvSpPr/>
          <p:nvPr/>
        </p:nvSpPr>
        <p:spPr>
          <a:xfrm>
            <a:off x="4930393" y="4001294"/>
            <a:ext cx="2726992"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solidFill>
                  <a:srgbClr val="000000"/>
                </a:solidFill>
                <a:effectLst/>
                <a:latin typeface="Calibri" panose="020F0502020204030204" pitchFamily="34" charset="0"/>
                <a:ea typeface="Calibri" panose="020F0502020204030204" pitchFamily="34" charset="0"/>
              </a:rPr>
              <a:t>- A living thing; anything that can carry out life processes independently.</a:t>
            </a:r>
            <a:endParaRPr lang="en-US" dirty="0"/>
          </a:p>
        </p:txBody>
      </p:sp>
      <p:cxnSp>
        <p:nvCxnSpPr>
          <p:cNvPr id="19" name="Straight Arrow Connector 18">
            <a:extLst>
              <a:ext uri="{FF2B5EF4-FFF2-40B4-BE49-F238E27FC236}">
                <a16:creationId xmlns:a16="http://schemas.microsoft.com/office/drawing/2014/main" id="{E9EEF055-041E-47D3-9142-9F2B29BC092B}"/>
              </a:ext>
            </a:extLst>
          </p:cNvPr>
          <p:cNvCxnSpPr>
            <a:cxnSpLocks/>
            <a:endCxn id="10" idx="2"/>
          </p:cNvCxnSpPr>
          <p:nvPr/>
        </p:nvCxnSpPr>
        <p:spPr>
          <a:xfrm flipV="1">
            <a:off x="3246783" y="1300957"/>
            <a:ext cx="546741" cy="686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D3000F4-C70C-405F-B7FF-1F5397FBF9CF}"/>
              </a:ext>
            </a:extLst>
          </p:cNvPr>
          <p:cNvCxnSpPr>
            <a:cxnSpLocks/>
          </p:cNvCxnSpPr>
          <p:nvPr/>
        </p:nvCxnSpPr>
        <p:spPr>
          <a:xfrm>
            <a:off x="5232100" y="3429000"/>
            <a:ext cx="814472" cy="572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2C634E7-4088-4F94-A6F1-905A07886142}"/>
              </a:ext>
            </a:extLst>
          </p:cNvPr>
          <p:cNvCxnSpPr>
            <a:cxnSpLocks/>
          </p:cNvCxnSpPr>
          <p:nvPr/>
        </p:nvCxnSpPr>
        <p:spPr>
          <a:xfrm flipH="1">
            <a:off x="1563758" y="3429000"/>
            <a:ext cx="702364" cy="794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23D5A16-B1A0-4A38-99AC-ECA2BBCAE088}"/>
              </a:ext>
            </a:extLst>
          </p:cNvPr>
          <p:cNvCxnSpPr>
            <a:cxnSpLocks/>
          </p:cNvCxnSpPr>
          <p:nvPr/>
        </p:nvCxnSpPr>
        <p:spPr>
          <a:xfrm flipH="1" flipV="1">
            <a:off x="419684" y="1357883"/>
            <a:ext cx="679710" cy="1305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02783BF-9BE7-4A8B-A5C1-A08DFB476485}"/>
              </a:ext>
            </a:extLst>
          </p:cNvPr>
          <p:cNvCxnSpPr>
            <a:cxnSpLocks/>
          </p:cNvCxnSpPr>
          <p:nvPr/>
        </p:nvCxnSpPr>
        <p:spPr>
          <a:xfrm flipV="1">
            <a:off x="8130835" y="1245568"/>
            <a:ext cx="546741" cy="686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0F042C5-AA35-4B57-BE38-2C4010305B71}"/>
              </a:ext>
            </a:extLst>
          </p:cNvPr>
          <p:cNvCxnSpPr>
            <a:cxnSpLocks/>
          </p:cNvCxnSpPr>
          <p:nvPr/>
        </p:nvCxnSpPr>
        <p:spPr>
          <a:xfrm flipV="1">
            <a:off x="5284305" y="1265636"/>
            <a:ext cx="546741" cy="686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592078F-38AF-4341-95DA-05729E5F0F94}"/>
              </a:ext>
            </a:extLst>
          </p:cNvPr>
          <p:cNvCxnSpPr>
            <a:cxnSpLocks/>
          </p:cNvCxnSpPr>
          <p:nvPr/>
        </p:nvCxnSpPr>
        <p:spPr>
          <a:xfrm>
            <a:off x="10204174" y="2848943"/>
            <a:ext cx="344556" cy="580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2" name="Picture 4" descr="Clientmoji">
            <a:extLst>
              <a:ext uri="{FF2B5EF4-FFF2-40B4-BE49-F238E27FC236}">
                <a16:creationId xmlns:a16="http://schemas.microsoft.com/office/drawing/2014/main" id="{383A0B06-27E5-402B-83EC-49DDD4CEB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704" y="5172573"/>
            <a:ext cx="3143946" cy="175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938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D0B6506-3C56-485F-92D3-AFB86C0C02D9}"/>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Word Wall</a:t>
            </a:r>
          </a:p>
        </p:txBody>
      </p:sp>
      <p:graphicFrame>
        <p:nvGraphicFramePr>
          <p:cNvPr id="5" name="Content Placeholder 2">
            <a:extLst>
              <a:ext uri="{FF2B5EF4-FFF2-40B4-BE49-F238E27FC236}">
                <a16:creationId xmlns:a16="http://schemas.microsoft.com/office/drawing/2014/main" id="{3530A3E9-7143-4D11-9514-DFB179AF1241}"/>
              </a:ext>
            </a:extLst>
          </p:cNvPr>
          <p:cNvGraphicFramePr>
            <a:graphicFrameLocks noGrp="1"/>
          </p:cNvGraphicFramePr>
          <p:nvPr>
            <p:ph idx="1"/>
            <p:extLst>
              <p:ext uri="{D42A27DB-BD31-4B8C-83A1-F6EECF244321}">
                <p14:modId xmlns:p14="http://schemas.microsoft.com/office/powerpoint/2010/main" val="318431853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25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53310" y="5257800"/>
            <a:ext cx="3214690" cy="1600200"/>
          </a:xfrm>
        </p:spPr>
        <p:txBody>
          <a:bodyPr/>
          <a:lstStyle/>
          <a:p>
            <a:pPr eaLnBrk="1" hangingPunct="1">
              <a:defRPr/>
            </a:pPr>
            <a:r>
              <a:rPr lang="en-US" dirty="0"/>
              <a:t>Levels of Organization</a:t>
            </a:r>
          </a:p>
        </p:txBody>
      </p:sp>
      <p:sp>
        <p:nvSpPr>
          <p:cNvPr id="7171" name="Rectangle 3"/>
          <p:cNvSpPr>
            <a:spLocks noGrp="1" noChangeArrowheads="1"/>
          </p:cNvSpPr>
          <p:nvPr>
            <p:ph sz="quarter" idx="13"/>
          </p:nvPr>
        </p:nvSpPr>
        <p:spPr>
          <a:xfrm>
            <a:off x="1981200" y="734639"/>
            <a:ext cx="8229600" cy="4114800"/>
          </a:xfrm>
        </p:spPr>
        <p:txBody>
          <a:bodyPr>
            <a:normAutofit lnSpcReduction="10000"/>
          </a:bodyPr>
          <a:lstStyle/>
          <a:p>
            <a:pPr marL="365760" lvl="1" indent="0">
              <a:buNone/>
              <a:defRPr/>
            </a:pPr>
            <a:r>
              <a:rPr lang="en-US" sz="6500" dirty="0">
                <a:latin typeface="Showcard Gothic" panose="04020904020102020604" pitchFamily="82" charset="0"/>
              </a:rPr>
              <a:t>CELLS</a:t>
            </a:r>
            <a:br>
              <a:rPr lang="en-US" sz="4000" dirty="0"/>
            </a:br>
            <a:endParaRPr lang="en-US" sz="4000" dirty="0"/>
          </a:p>
          <a:p>
            <a:pPr lvl="1">
              <a:lnSpc>
                <a:spcPct val="90000"/>
              </a:lnSpc>
              <a:defRPr/>
            </a:pPr>
            <a:r>
              <a:rPr lang="en-US" sz="4000" dirty="0">
                <a:solidFill>
                  <a:srgbClr val="FF0000"/>
                </a:solidFill>
              </a:rPr>
              <a:t>The basic unit of structure &amp; function of all living things</a:t>
            </a:r>
          </a:p>
          <a:p>
            <a:pPr lvl="1">
              <a:lnSpc>
                <a:spcPct val="90000"/>
              </a:lnSpc>
              <a:defRPr/>
            </a:pPr>
            <a:r>
              <a:rPr lang="en-US" sz="4000" dirty="0"/>
              <a:t>Most simple level of organization</a:t>
            </a:r>
          </a:p>
          <a:p>
            <a:pPr lvl="1">
              <a:lnSpc>
                <a:spcPct val="90000"/>
              </a:lnSpc>
              <a:defRPr/>
            </a:pPr>
            <a:r>
              <a:rPr lang="en-US" sz="4000" dirty="0">
                <a:solidFill>
                  <a:srgbClr val="FF0000"/>
                </a:solidFill>
              </a:rPr>
              <a:t>Examples: Red Blood Cells, Nerve Cells</a:t>
            </a:r>
          </a:p>
        </p:txBody>
      </p:sp>
      <p:grpSp>
        <p:nvGrpSpPr>
          <p:cNvPr id="10" name="Group 9"/>
          <p:cNvGrpSpPr/>
          <p:nvPr/>
        </p:nvGrpSpPr>
        <p:grpSpPr>
          <a:xfrm>
            <a:off x="5822265" y="1"/>
            <a:ext cx="2884386" cy="2037047"/>
            <a:chOff x="1416956" y="4483696"/>
            <a:chExt cx="2884386" cy="2037047"/>
          </a:xfrm>
        </p:grpSpPr>
        <p:sp>
          <p:nvSpPr>
            <p:cNvPr id="3" name="Freeform 2"/>
            <p:cNvSpPr/>
            <p:nvPr/>
          </p:nvSpPr>
          <p:spPr>
            <a:xfrm>
              <a:off x="1416956" y="4483696"/>
              <a:ext cx="2884386" cy="2037047"/>
            </a:xfrm>
            <a:custGeom>
              <a:avLst/>
              <a:gdLst>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41500"/>
                <a:gd name="connsiteY0" fmla="*/ 317500 h 1612900"/>
                <a:gd name="connsiteX1" fmla="*/ 482600 w 1841500"/>
                <a:gd name="connsiteY1" fmla="*/ 12700 h 1612900"/>
                <a:gd name="connsiteX2" fmla="*/ 1346200 w 1841500"/>
                <a:gd name="connsiteY2" fmla="*/ 0 h 1612900"/>
                <a:gd name="connsiteX3" fmla="*/ 1803400 w 1841500"/>
                <a:gd name="connsiteY3" fmla="*/ 381000 h 1612900"/>
                <a:gd name="connsiteX4" fmla="*/ 1841500 w 1841500"/>
                <a:gd name="connsiteY4" fmla="*/ 1168400 h 1612900"/>
                <a:gd name="connsiteX5" fmla="*/ 1397000 w 1841500"/>
                <a:gd name="connsiteY5" fmla="*/ 1612900 h 1612900"/>
                <a:gd name="connsiteX6" fmla="*/ 495300 w 1841500"/>
                <a:gd name="connsiteY6" fmla="*/ 1612900 h 1612900"/>
                <a:gd name="connsiteX7" fmla="*/ 101600 w 1841500"/>
                <a:gd name="connsiteY7" fmla="*/ 1244600 h 1612900"/>
                <a:gd name="connsiteX8" fmla="*/ 0 w 184150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12900"/>
                <a:gd name="connsiteX1" fmla="*/ 482600 w 1886330"/>
                <a:gd name="connsiteY1" fmla="*/ 12700 h 1612900"/>
                <a:gd name="connsiteX2" fmla="*/ 1346200 w 1886330"/>
                <a:gd name="connsiteY2" fmla="*/ 0 h 1612900"/>
                <a:gd name="connsiteX3" fmla="*/ 1803400 w 1886330"/>
                <a:gd name="connsiteY3" fmla="*/ 381000 h 1612900"/>
                <a:gd name="connsiteX4" fmla="*/ 1841500 w 1886330"/>
                <a:gd name="connsiteY4" fmla="*/ 1168400 h 1612900"/>
                <a:gd name="connsiteX5" fmla="*/ 1397000 w 1886330"/>
                <a:gd name="connsiteY5" fmla="*/ 1612900 h 1612900"/>
                <a:gd name="connsiteX6" fmla="*/ 495300 w 1886330"/>
                <a:gd name="connsiteY6" fmla="*/ 1612900 h 1612900"/>
                <a:gd name="connsiteX7" fmla="*/ 101600 w 1886330"/>
                <a:gd name="connsiteY7" fmla="*/ 1244600 h 1612900"/>
                <a:gd name="connsiteX8" fmla="*/ 0 w 1886330"/>
                <a:gd name="connsiteY8" fmla="*/ 317500 h 1612900"/>
                <a:gd name="connsiteX0" fmla="*/ 0 w 1886330"/>
                <a:gd name="connsiteY0" fmla="*/ 317500 h 1644861"/>
                <a:gd name="connsiteX1" fmla="*/ 482600 w 1886330"/>
                <a:gd name="connsiteY1" fmla="*/ 12700 h 1644861"/>
                <a:gd name="connsiteX2" fmla="*/ 1346200 w 1886330"/>
                <a:gd name="connsiteY2" fmla="*/ 0 h 1644861"/>
                <a:gd name="connsiteX3" fmla="*/ 1803400 w 1886330"/>
                <a:gd name="connsiteY3" fmla="*/ 381000 h 1644861"/>
                <a:gd name="connsiteX4" fmla="*/ 1841500 w 1886330"/>
                <a:gd name="connsiteY4" fmla="*/ 1168400 h 1644861"/>
                <a:gd name="connsiteX5" fmla="*/ 1397000 w 1886330"/>
                <a:gd name="connsiteY5" fmla="*/ 1612900 h 1644861"/>
                <a:gd name="connsiteX6" fmla="*/ 495300 w 1886330"/>
                <a:gd name="connsiteY6" fmla="*/ 1612900 h 1644861"/>
                <a:gd name="connsiteX7" fmla="*/ 101600 w 1886330"/>
                <a:gd name="connsiteY7" fmla="*/ 1244600 h 1644861"/>
                <a:gd name="connsiteX8" fmla="*/ 0 w 1886330"/>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0 w 1909162"/>
                <a:gd name="connsiteY0" fmla="*/ 317500 h 1644861"/>
                <a:gd name="connsiteX1" fmla="*/ 482600 w 1909162"/>
                <a:gd name="connsiteY1" fmla="*/ 12700 h 1644861"/>
                <a:gd name="connsiteX2" fmla="*/ 1346200 w 1909162"/>
                <a:gd name="connsiteY2" fmla="*/ 0 h 1644861"/>
                <a:gd name="connsiteX3" fmla="*/ 1803400 w 1909162"/>
                <a:gd name="connsiteY3" fmla="*/ 381000 h 1644861"/>
                <a:gd name="connsiteX4" fmla="*/ 1841500 w 1909162"/>
                <a:gd name="connsiteY4" fmla="*/ 1168400 h 1644861"/>
                <a:gd name="connsiteX5" fmla="*/ 1397000 w 1909162"/>
                <a:gd name="connsiteY5" fmla="*/ 1612900 h 1644861"/>
                <a:gd name="connsiteX6" fmla="*/ 495300 w 1909162"/>
                <a:gd name="connsiteY6" fmla="*/ 1612900 h 1644861"/>
                <a:gd name="connsiteX7" fmla="*/ 101600 w 1909162"/>
                <a:gd name="connsiteY7" fmla="*/ 1244600 h 1644861"/>
                <a:gd name="connsiteX8" fmla="*/ 0 w 1909162"/>
                <a:gd name="connsiteY8" fmla="*/ 317500 h 1644861"/>
                <a:gd name="connsiteX0" fmla="*/ 11299 w 1920461"/>
                <a:gd name="connsiteY0" fmla="*/ 317500 h 1644861"/>
                <a:gd name="connsiteX1" fmla="*/ 493899 w 1920461"/>
                <a:gd name="connsiteY1" fmla="*/ 12700 h 1644861"/>
                <a:gd name="connsiteX2" fmla="*/ 1357499 w 1920461"/>
                <a:gd name="connsiteY2" fmla="*/ 0 h 1644861"/>
                <a:gd name="connsiteX3" fmla="*/ 1814699 w 1920461"/>
                <a:gd name="connsiteY3" fmla="*/ 381000 h 1644861"/>
                <a:gd name="connsiteX4" fmla="*/ 1852799 w 1920461"/>
                <a:gd name="connsiteY4" fmla="*/ 1168400 h 1644861"/>
                <a:gd name="connsiteX5" fmla="*/ 1408299 w 1920461"/>
                <a:gd name="connsiteY5" fmla="*/ 1612900 h 1644861"/>
                <a:gd name="connsiteX6" fmla="*/ 506599 w 1920461"/>
                <a:gd name="connsiteY6" fmla="*/ 1612900 h 1644861"/>
                <a:gd name="connsiteX7" fmla="*/ 112899 w 1920461"/>
                <a:gd name="connsiteY7" fmla="*/ 1244600 h 1644861"/>
                <a:gd name="connsiteX8" fmla="*/ 11299 w 1920461"/>
                <a:gd name="connsiteY8" fmla="*/ 317500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8364 w 1904926"/>
                <a:gd name="connsiteY1" fmla="*/ 12700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36869 w 1904926"/>
                <a:gd name="connsiteY0" fmla="*/ 379139 h 1644861"/>
                <a:gd name="connsiteX1" fmla="*/ 470143 w 1904926"/>
                <a:gd name="connsiteY1" fmla="*/ 156525 h 1644861"/>
                <a:gd name="connsiteX2" fmla="*/ 1341964 w 1904926"/>
                <a:gd name="connsiteY2" fmla="*/ 0 h 1644861"/>
                <a:gd name="connsiteX3" fmla="*/ 1799164 w 1904926"/>
                <a:gd name="connsiteY3" fmla="*/ 381000 h 1644861"/>
                <a:gd name="connsiteX4" fmla="*/ 1837264 w 1904926"/>
                <a:gd name="connsiteY4" fmla="*/ 1168400 h 1644861"/>
                <a:gd name="connsiteX5" fmla="*/ 1392764 w 1904926"/>
                <a:gd name="connsiteY5" fmla="*/ 1612900 h 1644861"/>
                <a:gd name="connsiteX6" fmla="*/ 491064 w 1904926"/>
                <a:gd name="connsiteY6" fmla="*/ 1612900 h 1644861"/>
                <a:gd name="connsiteX7" fmla="*/ 97364 w 1904926"/>
                <a:gd name="connsiteY7" fmla="*/ 1244600 h 1644861"/>
                <a:gd name="connsiteX8" fmla="*/ 36869 w 1904926"/>
                <a:gd name="connsiteY8" fmla="*/ 379139 h 1644861"/>
                <a:gd name="connsiteX0" fmla="*/ 98201 w 1884048"/>
                <a:gd name="connsiteY0" fmla="*/ 502418 h 1644861"/>
                <a:gd name="connsiteX1" fmla="*/ 449265 w 1884048"/>
                <a:gd name="connsiteY1" fmla="*/ 156525 h 1644861"/>
                <a:gd name="connsiteX2" fmla="*/ 1321086 w 1884048"/>
                <a:gd name="connsiteY2" fmla="*/ 0 h 1644861"/>
                <a:gd name="connsiteX3" fmla="*/ 1778286 w 1884048"/>
                <a:gd name="connsiteY3" fmla="*/ 381000 h 1644861"/>
                <a:gd name="connsiteX4" fmla="*/ 1816386 w 1884048"/>
                <a:gd name="connsiteY4" fmla="*/ 1168400 h 1644861"/>
                <a:gd name="connsiteX5" fmla="*/ 1371886 w 1884048"/>
                <a:gd name="connsiteY5" fmla="*/ 1612900 h 1644861"/>
                <a:gd name="connsiteX6" fmla="*/ 470186 w 1884048"/>
                <a:gd name="connsiteY6" fmla="*/ 1612900 h 1644861"/>
                <a:gd name="connsiteX7" fmla="*/ 76486 w 1884048"/>
                <a:gd name="connsiteY7" fmla="*/ 1244600 h 1644861"/>
                <a:gd name="connsiteX8" fmla="*/ 98201 w 1884048"/>
                <a:gd name="connsiteY8" fmla="*/ 502418 h 1644861"/>
                <a:gd name="connsiteX0" fmla="*/ 135060 w 1920907"/>
                <a:gd name="connsiteY0" fmla="*/ 502418 h 1644861"/>
                <a:gd name="connsiteX1" fmla="*/ 486124 w 1920907"/>
                <a:gd name="connsiteY1" fmla="*/ 156525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02418 h 1644861"/>
                <a:gd name="connsiteX1" fmla="*/ 510787 w 1920907"/>
                <a:gd name="connsiteY1" fmla="*/ 279804 h 1644861"/>
                <a:gd name="connsiteX2" fmla="*/ 1357945 w 1920907"/>
                <a:gd name="connsiteY2" fmla="*/ 0 h 1644861"/>
                <a:gd name="connsiteX3" fmla="*/ 1815145 w 1920907"/>
                <a:gd name="connsiteY3" fmla="*/ 381000 h 1644861"/>
                <a:gd name="connsiteX4" fmla="*/ 1853245 w 1920907"/>
                <a:gd name="connsiteY4" fmla="*/ 1168400 h 1644861"/>
                <a:gd name="connsiteX5" fmla="*/ 1408745 w 1920907"/>
                <a:gd name="connsiteY5" fmla="*/ 1612900 h 1644861"/>
                <a:gd name="connsiteX6" fmla="*/ 507045 w 1920907"/>
                <a:gd name="connsiteY6" fmla="*/ 1612900 h 1644861"/>
                <a:gd name="connsiteX7" fmla="*/ 113345 w 1920907"/>
                <a:gd name="connsiteY7" fmla="*/ 1244600 h 1644861"/>
                <a:gd name="connsiteX8" fmla="*/ 135060 w 1920907"/>
                <a:gd name="connsiteY8" fmla="*/ 502418 h 1644861"/>
                <a:gd name="connsiteX0" fmla="*/ 135060 w 1920907"/>
                <a:gd name="connsiteY0" fmla="*/ 532756 h 1675199"/>
                <a:gd name="connsiteX1" fmla="*/ 510787 w 1920907"/>
                <a:gd name="connsiteY1" fmla="*/ 310142 h 1675199"/>
                <a:gd name="connsiteX2" fmla="*/ 1357945 w 1920907"/>
                <a:gd name="connsiteY2" fmla="*/ 30338 h 1675199"/>
                <a:gd name="connsiteX3" fmla="*/ 1815145 w 1920907"/>
                <a:gd name="connsiteY3" fmla="*/ 411338 h 1675199"/>
                <a:gd name="connsiteX4" fmla="*/ 1853245 w 1920907"/>
                <a:gd name="connsiteY4" fmla="*/ 1198738 h 1675199"/>
                <a:gd name="connsiteX5" fmla="*/ 1408745 w 1920907"/>
                <a:gd name="connsiteY5" fmla="*/ 1643238 h 1675199"/>
                <a:gd name="connsiteX6" fmla="*/ 507045 w 1920907"/>
                <a:gd name="connsiteY6" fmla="*/ 1643238 h 1675199"/>
                <a:gd name="connsiteX7" fmla="*/ 113345 w 1920907"/>
                <a:gd name="connsiteY7" fmla="*/ 1274938 h 1675199"/>
                <a:gd name="connsiteX8" fmla="*/ 135060 w 1920907"/>
                <a:gd name="connsiteY8" fmla="*/ 532756 h 1675199"/>
                <a:gd name="connsiteX0" fmla="*/ 135060 w 1867124"/>
                <a:gd name="connsiteY0" fmla="*/ 532756 h 1675199"/>
                <a:gd name="connsiteX1" fmla="*/ 510787 w 1867124"/>
                <a:gd name="connsiteY1" fmla="*/ 310142 h 1675199"/>
                <a:gd name="connsiteX2" fmla="*/ 1357945 w 1867124"/>
                <a:gd name="connsiteY2" fmla="*/ 30338 h 1675199"/>
                <a:gd name="connsiteX3" fmla="*/ 1815145 w 1867124"/>
                <a:gd name="connsiteY3" fmla="*/ 411338 h 1675199"/>
                <a:gd name="connsiteX4" fmla="*/ 1631279 w 1867124"/>
                <a:gd name="connsiteY4" fmla="*/ 1075459 h 1675199"/>
                <a:gd name="connsiteX5" fmla="*/ 1408745 w 1867124"/>
                <a:gd name="connsiteY5" fmla="*/ 1643238 h 1675199"/>
                <a:gd name="connsiteX6" fmla="*/ 507045 w 1867124"/>
                <a:gd name="connsiteY6" fmla="*/ 1643238 h 1675199"/>
                <a:gd name="connsiteX7" fmla="*/ 113345 w 1867124"/>
                <a:gd name="connsiteY7" fmla="*/ 1274938 h 1675199"/>
                <a:gd name="connsiteX8" fmla="*/ 135060 w 1867124"/>
                <a:gd name="connsiteY8" fmla="*/ 532756 h 1675199"/>
                <a:gd name="connsiteX0" fmla="*/ 135060 w 1867124"/>
                <a:gd name="connsiteY0" fmla="*/ 532756 h 1643238"/>
                <a:gd name="connsiteX1" fmla="*/ 510787 w 1867124"/>
                <a:gd name="connsiteY1" fmla="*/ 310142 h 1643238"/>
                <a:gd name="connsiteX2" fmla="*/ 1357945 w 1867124"/>
                <a:gd name="connsiteY2" fmla="*/ 30338 h 1643238"/>
                <a:gd name="connsiteX3" fmla="*/ 1815145 w 1867124"/>
                <a:gd name="connsiteY3" fmla="*/ 411338 h 1643238"/>
                <a:gd name="connsiteX4" fmla="*/ 1631279 w 1867124"/>
                <a:gd name="connsiteY4" fmla="*/ 1075459 h 1643238"/>
                <a:gd name="connsiteX5" fmla="*/ 1375861 w 1867124"/>
                <a:gd name="connsiteY5" fmla="*/ 1519959 h 1643238"/>
                <a:gd name="connsiteX6" fmla="*/ 507045 w 1867124"/>
                <a:gd name="connsiteY6" fmla="*/ 1643238 h 1643238"/>
                <a:gd name="connsiteX7" fmla="*/ 113345 w 1867124"/>
                <a:gd name="connsiteY7" fmla="*/ 1274938 h 1643238"/>
                <a:gd name="connsiteX8" fmla="*/ 135060 w 1867124"/>
                <a:gd name="connsiteY8" fmla="*/ 532756 h 1643238"/>
                <a:gd name="connsiteX0" fmla="*/ 135060 w 1867124"/>
                <a:gd name="connsiteY0" fmla="*/ 532756 h 1647803"/>
                <a:gd name="connsiteX1" fmla="*/ 510787 w 1867124"/>
                <a:gd name="connsiteY1" fmla="*/ 310142 h 1647803"/>
                <a:gd name="connsiteX2" fmla="*/ 1357945 w 1867124"/>
                <a:gd name="connsiteY2" fmla="*/ 30338 h 1647803"/>
                <a:gd name="connsiteX3" fmla="*/ 1815145 w 1867124"/>
                <a:gd name="connsiteY3" fmla="*/ 411338 h 1647803"/>
                <a:gd name="connsiteX4" fmla="*/ 1631279 w 1867124"/>
                <a:gd name="connsiteY4" fmla="*/ 1075459 h 1647803"/>
                <a:gd name="connsiteX5" fmla="*/ 1375861 w 1867124"/>
                <a:gd name="connsiteY5" fmla="*/ 1519959 h 1647803"/>
                <a:gd name="connsiteX6" fmla="*/ 507045 w 1867124"/>
                <a:gd name="connsiteY6" fmla="*/ 1643238 h 1647803"/>
                <a:gd name="connsiteX7" fmla="*/ 113345 w 1867124"/>
                <a:gd name="connsiteY7" fmla="*/ 1274938 h 1647803"/>
                <a:gd name="connsiteX8" fmla="*/ 135060 w 1867124"/>
                <a:gd name="connsiteY8" fmla="*/ 532756 h 164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124" h="1647803">
                  <a:moveTo>
                    <a:pt x="135060" y="532756"/>
                  </a:moveTo>
                  <a:cubicBezTo>
                    <a:pt x="298667" y="215418"/>
                    <a:pt x="371843" y="257643"/>
                    <a:pt x="510787" y="310142"/>
                  </a:cubicBezTo>
                  <a:cubicBezTo>
                    <a:pt x="880864" y="706566"/>
                    <a:pt x="1070078" y="34571"/>
                    <a:pt x="1357945" y="30338"/>
                  </a:cubicBezTo>
                  <a:cubicBezTo>
                    <a:pt x="1584334" y="-68673"/>
                    <a:pt x="1662745" y="78873"/>
                    <a:pt x="1815145" y="411338"/>
                  </a:cubicBezTo>
                  <a:cubicBezTo>
                    <a:pt x="1984043" y="735444"/>
                    <a:pt x="1692568" y="864358"/>
                    <a:pt x="1631279" y="1075459"/>
                  </a:cubicBezTo>
                  <a:cubicBezTo>
                    <a:pt x="1499554" y="1316085"/>
                    <a:pt x="1524028" y="1371792"/>
                    <a:pt x="1375861" y="1519959"/>
                  </a:cubicBezTo>
                  <a:cubicBezTo>
                    <a:pt x="1083515" y="1684331"/>
                    <a:pt x="807612" y="1643238"/>
                    <a:pt x="507045" y="1643238"/>
                  </a:cubicBezTo>
                  <a:cubicBezTo>
                    <a:pt x="252497" y="1530744"/>
                    <a:pt x="244578" y="1397705"/>
                    <a:pt x="113345" y="1274938"/>
                  </a:cubicBezTo>
                  <a:cubicBezTo>
                    <a:pt x="-84941" y="965905"/>
                    <a:pt x="12728" y="697963"/>
                    <a:pt x="135060" y="532756"/>
                  </a:cubicBezTo>
                  <a:close/>
                </a:path>
              </a:pathLst>
            </a:cu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05000" y="5334000"/>
              <a:ext cx="685800" cy="6699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lock Arc 4"/>
            <p:cNvSpPr/>
            <p:nvPr/>
          </p:nvSpPr>
          <p:spPr>
            <a:xfrm rot="4874173">
              <a:off x="2050198" y="5402290"/>
              <a:ext cx="990600" cy="533400"/>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p:cNvSpPr/>
            <p:nvPr/>
          </p:nvSpPr>
          <p:spPr>
            <a:xfrm rot="4874173">
              <a:off x="2346288" y="5402156"/>
              <a:ext cx="875522" cy="399167"/>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p:cNvSpPr/>
            <p:nvPr/>
          </p:nvSpPr>
          <p:spPr>
            <a:xfrm rot="4874173">
              <a:off x="2623984" y="5454498"/>
              <a:ext cx="721031" cy="294481"/>
            </a:xfrm>
            <a:prstGeom prst="blockArc">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184950" y="4953000"/>
              <a:ext cx="244050" cy="18583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7600" y="5032498"/>
              <a:ext cx="244050" cy="1858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p:cNvSpPr/>
            <p:nvPr/>
          </p:nvSpPr>
          <p:spPr>
            <a:xfrm rot="6337948">
              <a:off x="3367735" y="5595416"/>
              <a:ext cx="472650" cy="311489"/>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p:cNvSpPr/>
            <p:nvPr/>
          </p:nvSpPr>
          <p:spPr>
            <a:xfrm rot="6337948">
              <a:off x="3258504" y="5622275"/>
              <a:ext cx="457162" cy="217538"/>
            </a:xfrm>
            <a:prstGeom prst="blockArc">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197" name="Picture 5" descr="http://www.urmc.rochester.edu/Encyclopedia/GetImage.aspx?ImageID=2633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864" y="4269884"/>
            <a:ext cx="2811153" cy="2473816"/>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http://classconnection.s3.amazonaws.com/1084/flashcards/761997/png/neuron.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15" b="82743" l="2526" r="92049"/>
                    </a14:imgEffect>
                  </a14:imgLayer>
                </a14:imgProps>
              </a:ext>
              <a:ext uri="{28A0092B-C50C-407E-A947-70E740481C1C}">
                <a14:useLocalDpi xmlns:a14="http://schemas.microsoft.com/office/drawing/2010/main" val="0"/>
              </a:ext>
            </a:extLst>
          </a:blip>
          <a:srcRect/>
          <a:stretch>
            <a:fillRect/>
          </a:stretch>
        </p:blipFill>
        <p:spPr bwMode="auto">
          <a:xfrm>
            <a:off x="1565978" y="4953000"/>
            <a:ext cx="2782685" cy="1765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iagram, text&#10;&#10;Description automatically generated">
            <a:extLst>
              <a:ext uri="{FF2B5EF4-FFF2-40B4-BE49-F238E27FC236}">
                <a16:creationId xmlns:a16="http://schemas.microsoft.com/office/drawing/2014/main" id="{86741451-2833-4DA5-88D8-A404F5BD4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0469" y="0"/>
            <a:ext cx="3148636" cy="178060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hold" nodeType="afterEffect">
                                  <p:stCondLst>
                                    <p:cond delay="0"/>
                                  </p:stCondLst>
                                  <p:childTnLst>
                                    <p:animRot by="120000">
                                      <p:cBhvr>
                                        <p:cTn id="6" dur="200" fill="hold">
                                          <p:stCondLst>
                                            <p:cond delay="0"/>
                                          </p:stCondLst>
                                        </p:cTn>
                                        <p:tgtEl>
                                          <p:spTgt spid="10"/>
                                        </p:tgtEl>
                                        <p:attrNameLst>
                                          <p:attrName>r</p:attrName>
                                        </p:attrNameLst>
                                      </p:cBhvr>
                                    </p:animRot>
                                    <p:animRot by="-240000">
                                      <p:cBhvr>
                                        <p:cTn id="7" dur="400" fill="hold">
                                          <p:stCondLst>
                                            <p:cond delay="400"/>
                                          </p:stCondLst>
                                        </p:cTn>
                                        <p:tgtEl>
                                          <p:spTgt spid="10"/>
                                        </p:tgtEl>
                                        <p:attrNameLst>
                                          <p:attrName>r</p:attrName>
                                        </p:attrNameLst>
                                      </p:cBhvr>
                                    </p:animRot>
                                    <p:animRot by="240000">
                                      <p:cBhvr>
                                        <p:cTn id="8" dur="400" fill="hold">
                                          <p:stCondLst>
                                            <p:cond delay="800"/>
                                          </p:stCondLst>
                                        </p:cTn>
                                        <p:tgtEl>
                                          <p:spTgt spid="10"/>
                                        </p:tgtEl>
                                        <p:attrNameLst>
                                          <p:attrName>r</p:attrName>
                                        </p:attrNameLst>
                                      </p:cBhvr>
                                    </p:animRot>
                                    <p:animRot by="-240000">
                                      <p:cBhvr>
                                        <p:cTn id="9" dur="400" fill="hold">
                                          <p:stCondLst>
                                            <p:cond delay="1200"/>
                                          </p:stCondLst>
                                        </p:cTn>
                                        <p:tgtEl>
                                          <p:spTgt spid="10"/>
                                        </p:tgtEl>
                                        <p:attrNameLst>
                                          <p:attrName>r</p:attrName>
                                        </p:attrNameLst>
                                      </p:cBhvr>
                                    </p:animRot>
                                    <p:animRot by="120000">
                                      <p:cBhvr>
                                        <p:cTn id="10" dur="400" fill="hold">
                                          <p:stCondLst>
                                            <p:cond delay="16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1831</Words>
  <Application>Microsoft Office PowerPoint</Application>
  <PresentationFormat>Widescreen</PresentationFormat>
  <Paragraphs>185</Paragraphs>
  <Slides>33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Monotype Sorts</vt:lpstr>
      <vt:lpstr>Showcard Gothic</vt:lpstr>
      <vt:lpstr>Stencil</vt:lpstr>
      <vt:lpstr>Times</vt:lpstr>
      <vt:lpstr>Times New Roman</vt:lpstr>
      <vt:lpstr>Office Theme</vt:lpstr>
      <vt:lpstr>Intervention Weekly Essay Topic</vt:lpstr>
      <vt:lpstr>Homeroom Warm Up 11/29/21</vt:lpstr>
      <vt:lpstr>Science Warm Up 11/29/2021</vt:lpstr>
      <vt:lpstr>Announcement</vt:lpstr>
      <vt:lpstr>Take a look at the picture below and complete the following sentences with your own responses</vt:lpstr>
      <vt:lpstr>Levels of Organization</vt:lpstr>
      <vt:lpstr>PowerPoint Presentation</vt:lpstr>
      <vt:lpstr>Word Wall</vt:lpstr>
      <vt:lpstr>Levels of Organization</vt:lpstr>
      <vt:lpstr>Levels of Organization</vt:lpstr>
      <vt:lpstr>Levels of Organization</vt:lpstr>
      <vt:lpstr>Levels of Organization</vt:lpstr>
      <vt:lpstr>Levels of Organization</vt:lpstr>
      <vt:lpstr>Levels of Organization</vt:lpstr>
      <vt:lpstr>Levels of Organization</vt:lpstr>
      <vt:lpstr>Levels of Organization</vt:lpstr>
      <vt:lpstr>Levels of Organization</vt:lpstr>
      <vt:lpstr>The levels of organization from simplest to most complex are:</vt:lpstr>
      <vt:lpstr>Let’s Review….</vt:lpstr>
      <vt:lpstr>A cell, tissue, organ, system, or organism?</vt:lpstr>
      <vt:lpstr>A cell, tissue, organ, system, or organism?</vt:lpstr>
      <vt:lpstr>A cell, tissue, organ, system, or organism?</vt:lpstr>
      <vt:lpstr>A cell, tissue, organ, system, or organism?</vt:lpstr>
      <vt:lpstr>A cell, tissue, organ, system, or organism?</vt:lpstr>
      <vt:lpstr>A cell, tissue, organ, system, or organism?</vt:lpstr>
      <vt:lpstr>A cell, tissue, organ, system, or organism?</vt:lpstr>
      <vt:lpstr>A cell, tissue, organ, system, or organism?</vt:lpstr>
      <vt:lpstr>A cell, tissue, organ, system, or organism?</vt:lpstr>
      <vt:lpstr>A cell, tissue, organ, system, or organism?</vt:lpstr>
      <vt:lpstr>A cell, tissue, organ, system, or organism?</vt:lpstr>
      <vt:lpstr>A cell, tissue, organ, system, or organism?</vt:lpstr>
      <vt:lpstr>Levels of Organization Video</vt:lpstr>
      <vt:lpstr>Science Closure 11/29/21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Homeroom Warm Up 1/04/2021</dc:title>
  <dc:creator>Ebony Stanford</dc:creator>
  <cp:lastModifiedBy>Ebony Stanford</cp:lastModifiedBy>
  <cp:revision>8</cp:revision>
  <dcterms:created xsi:type="dcterms:W3CDTF">2021-01-04T00:58:02Z</dcterms:created>
  <dcterms:modified xsi:type="dcterms:W3CDTF">2021-11-29T12:03:05Z</dcterms:modified>
</cp:coreProperties>
</file>