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85" r:id="rId3"/>
    <p:sldId id="292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4" r:id="rId19"/>
    <p:sldId id="273" r:id="rId20"/>
    <p:sldId id="281" r:id="rId21"/>
    <p:sldId id="272" r:id="rId22"/>
    <p:sldId id="280" r:id="rId23"/>
    <p:sldId id="291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6643" autoAdjust="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2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7693D-EF06-4AFF-A209-1ADCC6DBA63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DD072-5B98-47C5-9819-458708689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2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Smiley</a:t>
            </a:r>
            <a:r>
              <a:rPr lang="en-US" baseline="0" dirty="0"/>
              <a:t> face is a link to an animation (a little boring…but goes through the steps well)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D072-5B98-47C5-9819-4587086894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0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D072-5B98-47C5-9819-4587086894A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8 parts</a:t>
            </a:r>
            <a:r>
              <a:rPr lang="en-US" baseline="0" dirty="0"/>
              <a:t> of Meiosis, but if there are more than 8 groups, you can have a group do interphase and cytokinesis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D072-5B98-47C5-9819-4587086894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8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3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3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4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8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9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5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9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4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661-91E7-4D97-A35D-AD7AC7FA482F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1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manasinc.com/webcontent/animations/content/meiosi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://www.cellsalive.com/meiosis.htm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B6E2F43-29E9-49D9-91FC-E5FEFAAA70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DF5FF11-B05C-49F9-9334-20A2B55B0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293" y="3080224"/>
            <a:ext cx="4185707" cy="3777777"/>
          </a:xfrm>
          <a:custGeom>
            <a:avLst/>
            <a:gdLst>
              <a:gd name="connsiteX0" fmla="*/ 169765 w 5580942"/>
              <a:gd name="connsiteY0" fmla="*/ 0 h 5519103"/>
              <a:gd name="connsiteX1" fmla="*/ 5580942 w 5580942"/>
              <a:gd name="connsiteY1" fmla="*/ 0 h 5519103"/>
              <a:gd name="connsiteX2" fmla="*/ 5580942 w 5580942"/>
              <a:gd name="connsiteY2" fmla="*/ 5519103 h 5519103"/>
              <a:gd name="connsiteX3" fmla="*/ 9100 w 5580942"/>
              <a:gd name="connsiteY3" fmla="*/ 5519103 h 5519103"/>
              <a:gd name="connsiteX4" fmla="*/ 0 w 5580942"/>
              <a:gd name="connsiteY4" fmla="*/ 5474029 h 5519103"/>
              <a:gd name="connsiteX5" fmla="*/ 0 w 5580942"/>
              <a:gd name="connsiteY5" fmla="*/ 169765 h 5519103"/>
              <a:gd name="connsiteX6" fmla="*/ 169765 w 5580942"/>
              <a:gd name="connsiteY6" fmla="*/ 0 h 551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942" h="5519103">
                <a:moveTo>
                  <a:pt x="169765" y="0"/>
                </a:moveTo>
                <a:lnTo>
                  <a:pt x="5580942" y="0"/>
                </a:lnTo>
                <a:lnTo>
                  <a:pt x="5580942" y="5519103"/>
                </a:lnTo>
                <a:lnTo>
                  <a:pt x="9100" y="5519103"/>
                </a:lnTo>
                <a:lnTo>
                  <a:pt x="0" y="5474029"/>
                </a:lnTo>
                <a:lnTo>
                  <a:pt x="0" y="169765"/>
                </a:lnTo>
                <a:cubicBezTo>
                  <a:pt x="0" y="76006"/>
                  <a:pt x="76006" y="0"/>
                  <a:pt x="169765" y="0"/>
                </a:cubicBez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262B0C-F288-431E-9DB2-7BFDD1E4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699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Homeroom Warm Up</a:t>
            </a:r>
            <a:br>
              <a:rPr lang="en-US" dirty="0"/>
            </a:br>
            <a:r>
              <a:rPr lang="en-US" dirty="0"/>
              <a:t>1/15/2020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E90030-4FC0-4312-A1EB-4AB30479F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825624"/>
            <a:ext cx="4292670" cy="503237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On this day in 1929, Dr. Martin Luther King, Jr. was born. We honor his birth the following Monday. He delivered his famous “I Have a Dream” speech in 1963. Beginning with those same words, write your own speech about your hopes for our world and its people.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7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63CC27-1C86-4653-8866-79C24C5C51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1943" y="1656147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3BA62E19-CD42-4C09-B825-844B4943D4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40409" y="587516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10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/>
              <a:t>Meiosis is similar to mitosis…only it goes through the similar process TWICE!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There are 8 steps in meiosis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Interphase + meiosis + cytokinesis = a 10 step cycle</a:t>
            </a:r>
          </a:p>
        </p:txBody>
      </p:sp>
      <p:sp>
        <p:nvSpPr>
          <p:cNvPr id="4" name="Curved Up Ribbon 3"/>
          <p:cNvSpPr/>
          <p:nvPr/>
        </p:nvSpPr>
        <p:spPr>
          <a:xfrm>
            <a:off x="762000" y="4012442"/>
            <a:ext cx="8077200" cy="24384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4114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do you remember about Mitosis??</a:t>
            </a:r>
          </a:p>
        </p:txBody>
      </p:sp>
    </p:spTree>
    <p:extLst>
      <p:ext uri="{BB962C8B-B14F-4D97-AF65-F5344CB8AC3E}">
        <p14:creationId xmlns:p14="http://schemas.microsoft.com/office/powerpoint/2010/main" val="16623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Prophase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Chromatin turns to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chromosomes</a:t>
            </a:r>
          </a:p>
          <a:p>
            <a:pPr lvl="1"/>
            <a:r>
              <a:rPr lang="en-US" dirty="0"/>
              <a:t>Nuclear membrane</a:t>
            </a:r>
          </a:p>
          <a:p>
            <a:pPr marL="457200" lvl="1" indent="0">
              <a:buNone/>
            </a:pPr>
            <a:r>
              <a:rPr lang="en-US" dirty="0"/>
              <a:t>	breaks down</a:t>
            </a:r>
          </a:p>
          <a:p>
            <a:pPr lvl="1"/>
            <a:r>
              <a:rPr lang="en-US" dirty="0"/>
              <a:t>Centrioles move to poles</a:t>
            </a:r>
          </a:p>
          <a:p>
            <a:pPr lvl="1"/>
            <a:r>
              <a:rPr lang="en-US" dirty="0"/>
              <a:t>Spindle fibers start to form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Crossing over occurs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t3.gstatic.com/images?q=tbn:ANd9GcRBK11ue3vjEQhSs0bidDjKiOMQsQYl3ry-Wnmg8lT1XMYBoBL9:www.macroevolution.net/images/prophase-275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51056"/>
            <a:ext cx="3645976" cy="351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Metaphase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Spindle fibers move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chromosomes to the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center of the cell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t1.gstatic.com/images?q=tbn:ANd9GcRtQbN-4f94ga8yYo-ONcaUts7KxeOkgk9rPDaecUwDfqgqMo1I:www.macroevolution.net/images/metaphase-I-2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581400" cy="358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45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Anaphase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Spindle fibers pull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the sister chromatids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apart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t0.gstatic.com/images?q=tbn:ANd9GcSuffotzmP8xLyVdkhaHf8lTivmx2tb3zUwy_QMCqXcGInSxLKJ:www.macroevolution.net/images/anaphase-I-200x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4105275" cy="487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8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Telephase</a:t>
            </a:r>
            <a:r>
              <a:rPr lang="en-US" dirty="0">
                <a:solidFill>
                  <a:srgbClr val="FF0000"/>
                </a:solidFill>
              </a:rPr>
              <a:t>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homologous structures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split apart</a:t>
            </a:r>
          </a:p>
          <a:p>
            <a:pPr lvl="1"/>
            <a:r>
              <a:rPr lang="en-US" dirty="0"/>
              <a:t>Nuclear membrane will</a:t>
            </a:r>
          </a:p>
          <a:p>
            <a:pPr marL="457200" lvl="1" indent="0">
              <a:buNone/>
            </a:pPr>
            <a:r>
              <a:rPr lang="en-US" dirty="0"/>
              <a:t>Start to form again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Cytokinesis will occur to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Split apart the 2 new cells</a:t>
            </a:r>
          </a:p>
        </p:txBody>
      </p:sp>
      <p:pic>
        <p:nvPicPr>
          <p:cNvPr id="5122" name="Picture 2" descr="http://t3.gstatic.com/images?q=tbn:ANd9GcQ_fz_wW_1TkrQNKSfnyK8S5yCS2OG03mQ6iPaIaRwMlljen52YJA:www.macroevolution.net/images/telophase-I-200x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678" y="1371598"/>
            <a:ext cx="3581400" cy="479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2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Prophase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cell now contains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one member of each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homologous chromosome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pair</a:t>
            </a:r>
          </a:p>
          <a:p>
            <a:pPr lvl="1"/>
            <a:r>
              <a:rPr lang="en-US" dirty="0"/>
              <a:t>Not much happens here</a:t>
            </a:r>
          </a:p>
          <a:p>
            <a:pPr lvl="2"/>
            <a:r>
              <a:rPr lang="en-US" dirty="0"/>
              <a:t>Centrioles are already here</a:t>
            </a:r>
          </a:p>
          <a:p>
            <a:pPr lvl="2"/>
            <a:r>
              <a:rPr lang="en-US" dirty="0"/>
              <a:t>Spindle fibers are already here</a:t>
            </a:r>
          </a:p>
          <a:p>
            <a:pPr lvl="2"/>
            <a:r>
              <a:rPr lang="en-US" dirty="0"/>
              <a:t>The DNA is in the chromosome form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 descr="http://www.macroevolution.net/images/prophase-ii-129-278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362200" cy="509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4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Metaphase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chromosomes line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up in the center</a:t>
            </a:r>
          </a:p>
          <a:p>
            <a:pPr marL="457200" lvl="1" indent="0">
              <a:buNone/>
            </a:pPr>
            <a:r>
              <a:rPr lang="en-US" dirty="0"/>
              <a:t>(just like in metaphase I !)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www.macroevolution.net/images/metaphase-ii-133-273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0"/>
            <a:ext cx="2362200" cy="484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3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Anaphase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chromatid sisters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are pulled apart</a:t>
            </a:r>
            <a:br>
              <a:rPr lang="en-US" dirty="0"/>
            </a:br>
            <a:r>
              <a:rPr lang="en-US" dirty="0"/>
              <a:t>(just like in anaphase I !)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www.macroevolution.net/images/anaphase-ii-131-267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"/>
            <a:ext cx="2924175" cy="595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42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acroevolution.net/images/telophase-2-200x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479084" cy="370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Telephase</a:t>
            </a:r>
            <a:r>
              <a:rPr lang="en-US" dirty="0">
                <a:solidFill>
                  <a:srgbClr val="FF0000"/>
                </a:solidFill>
              </a:rPr>
              <a:t>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New nuclear membranes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form around the chromosomes</a:t>
            </a:r>
          </a:p>
          <a:p>
            <a:pPr lvl="1"/>
            <a:r>
              <a:rPr lang="en-US" dirty="0"/>
              <a:t>The cells begin to divide</a:t>
            </a:r>
            <a:br>
              <a:rPr lang="en-US" dirty="0"/>
            </a:br>
            <a:r>
              <a:rPr lang="en-US" dirty="0"/>
              <a:t>(cytokinesis again)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0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941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result: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4 new sex cells, each with just half of the number of chromosomes as in a “regular” cell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0" y="3418764"/>
            <a:ext cx="3340290" cy="3138986"/>
            <a:chOff x="4572000" y="3418764"/>
            <a:chExt cx="3340290" cy="3138986"/>
          </a:xfrm>
        </p:grpSpPr>
        <p:sp>
          <p:nvSpPr>
            <p:cNvPr id="5" name="Oval 4"/>
            <p:cNvSpPr/>
            <p:nvPr/>
          </p:nvSpPr>
          <p:spPr>
            <a:xfrm>
              <a:off x="4572000" y="3429000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375779" y="5033750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270009" y="3418764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72000" y="5031475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23430" y="3729335"/>
              <a:ext cx="13170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78991" y="5378524"/>
              <a:ext cx="13170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95281" y="5331810"/>
              <a:ext cx="13170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45239" y="3729335"/>
              <a:ext cx="11646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0" y="3962400"/>
            <a:ext cx="2286000" cy="1981200"/>
            <a:chOff x="762000" y="3962400"/>
            <a:chExt cx="2286000" cy="1981200"/>
          </a:xfrm>
        </p:grpSpPr>
        <p:sp>
          <p:nvSpPr>
            <p:cNvPr id="4" name="Oval 3"/>
            <p:cNvSpPr/>
            <p:nvPr/>
          </p:nvSpPr>
          <p:spPr>
            <a:xfrm>
              <a:off x="762000" y="3962400"/>
              <a:ext cx="2286000" cy="1981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3500" y="4388766"/>
              <a:ext cx="1143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46</a:t>
              </a:r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276600" y="4495800"/>
            <a:ext cx="1219200" cy="100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>
            <a:hlinkClick r:id="rId3"/>
          </p:cNvPr>
          <p:cNvSpPr/>
          <p:nvPr/>
        </p:nvSpPr>
        <p:spPr>
          <a:xfrm>
            <a:off x="6705600" y="609600"/>
            <a:ext cx="1371600" cy="1295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B6E2F43-29E9-49D9-91FC-E5FEFAAA70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image3.png">
            <a:extLst>
              <a:ext uri="{FF2B5EF4-FFF2-40B4-BE49-F238E27FC236}">
                <a16:creationId xmlns:a16="http://schemas.microsoft.com/office/drawing/2014/main" id="{B852B3C6-F71E-4B35-A325-CCE08534206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981" y="2181490"/>
            <a:ext cx="4185707" cy="4185707"/>
          </a:xfrm>
          <a:custGeom>
            <a:avLst/>
            <a:gdLst>
              <a:gd name="connsiteX0" fmla="*/ 169765 w 5580942"/>
              <a:gd name="connsiteY0" fmla="*/ 0 h 5519103"/>
              <a:gd name="connsiteX1" fmla="*/ 5580942 w 5580942"/>
              <a:gd name="connsiteY1" fmla="*/ 0 h 5519103"/>
              <a:gd name="connsiteX2" fmla="*/ 5580942 w 5580942"/>
              <a:gd name="connsiteY2" fmla="*/ 5519103 h 5519103"/>
              <a:gd name="connsiteX3" fmla="*/ 9100 w 5580942"/>
              <a:gd name="connsiteY3" fmla="*/ 5519103 h 5519103"/>
              <a:gd name="connsiteX4" fmla="*/ 0 w 5580942"/>
              <a:gd name="connsiteY4" fmla="*/ 5474029 h 5519103"/>
              <a:gd name="connsiteX5" fmla="*/ 0 w 5580942"/>
              <a:gd name="connsiteY5" fmla="*/ 169765 h 5519103"/>
              <a:gd name="connsiteX6" fmla="*/ 169765 w 5580942"/>
              <a:gd name="connsiteY6" fmla="*/ 0 h 551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0942" h="5519103">
                <a:moveTo>
                  <a:pt x="169765" y="0"/>
                </a:moveTo>
                <a:lnTo>
                  <a:pt x="5580942" y="0"/>
                </a:lnTo>
                <a:lnTo>
                  <a:pt x="5580942" y="5519103"/>
                </a:lnTo>
                <a:lnTo>
                  <a:pt x="9100" y="5519103"/>
                </a:lnTo>
                <a:lnTo>
                  <a:pt x="0" y="5474029"/>
                </a:lnTo>
                <a:lnTo>
                  <a:pt x="0" y="169765"/>
                </a:lnTo>
                <a:cubicBezTo>
                  <a:pt x="0" y="76006"/>
                  <a:pt x="76006" y="0"/>
                  <a:pt x="169765" y="0"/>
                </a:cubicBez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984EA49-21E1-44D6-A24F-0F6F66BD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699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Science Warm Up</a:t>
            </a:r>
            <a:br>
              <a:rPr lang="en-US" dirty="0"/>
            </a:br>
            <a:r>
              <a:rPr lang="en-US" dirty="0"/>
              <a:t>1/15/2020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0DD09C-1D42-4A31-9EBA-D7E32909A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What stage of mitosis is most likely represented by the picture below?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A. telophase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B. prophase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C. metaphase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D. interphase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E63CC27-1C86-4653-8866-79C24C5C51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1943" y="1656147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3BA62E19-CD42-4C09-B825-844B4943D4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40409" y="587516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374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Documents and Settings\schonhoni\Local Settings\Temporary Internet Files\Content.IE5\ID8TZXX3\MP9004304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831" y="4805443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to ponder…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Meiosis is reason we all look different….we have “genetic variation”</a:t>
            </a:r>
          </a:p>
          <a:p>
            <a:pPr lvl="1"/>
            <a:r>
              <a:rPr lang="en-US" dirty="0"/>
              <a:t>Why? How? </a:t>
            </a:r>
          </a:p>
        </p:txBody>
      </p:sp>
      <p:pic>
        <p:nvPicPr>
          <p:cNvPr id="10242" name="Picture 2" descr="C:\Documents and Settings\schonhoni\Local Settings\Temporary Internet Files\Content.IE5\VZBOV44S\MP90042304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Documents and Settings\schonhoni\Local Settings\Temporary Internet Files\Content.IE5\VZBOV44S\MP90043122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75" y="3559175"/>
            <a:ext cx="3298825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Documents and Settings\schonhoni\Local Settings\Temporary Internet Files\Content.IE5\ID8TZXX3\MP90042222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181" y="4191000"/>
            <a:ext cx="177886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821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yberbridge.mcb.harvard.edu/images/mitosis6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762"/>
            <a:ext cx="4876800" cy="659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cyberbridge.mcb.harvard.edu/images/mitosis7_1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152400"/>
            <a:ext cx="4495800" cy="632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276600" y="434459"/>
            <a:ext cx="2209800" cy="1295400"/>
            <a:chOff x="3276600" y="533400"/>
            <a:chExt cx="2209800" cy="1295400"/>
          </a:xfrm>
        </p:grpSpPr>
        <p:sp>
          <p:nvSpPr>
            <p:cNvPr id="4" name="7-Point Star 3"/>
            <p:cNvSpPr/>
            <p:nvPr/>
          </p:nvSpPr>
          <p:spPr>
            <a:xfrm>
              <a:off x="3276600" y="533400"/>
              <a:ext cx="1524000" cy="12954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05200" y="9964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animation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3722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Play-do PHASES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Textbook pages 274-275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Pair up with one other person and find a spot in the 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Clear off the desk/table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Get ONE container of play-do (do not open it yet)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You will be making a phase of meiosis with the Play-do and then explaining your phase to Ms. Stanford &amp; your classmates.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Start to make you play-do meiosis phase, remember to include (if applicable):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Chromatin/chromosomes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Spindle fibers and centrioles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membranes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Science Closure</a:t>
            </a:r>
            <a:br>
              <a:rPr lang="en-US" dirty="0"/>
            </a:br>
            <a:r>
              <a:rPr lang="en-US" dirty="0"/>
              <a:t>1/14/2020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77307" indent="0">
              <a:buNone/>
            </a:pPr>
            <a:r>
              <a:rPr lang="en-US" dirty="0">
                <a:solidFill>
                  <a:srgbClr val="FF0000"/>
                </a:solidFill>
              </a:rPr>
              <a:t>A cell with a diploid number of 24 undergoes meiosis, how many chromosomes are in each daughter cell?</a:t>
            </a:r>
            <a:br>
              <a:rPr lang="en-US" dirty="0"/>
            </a:br>
            <a:r>
              <a:rPr lang="en-US" dirty="0"/>
              <a:t>A. 6</a:t>
            </a:r>
            <a:br>
              <a:rPr lang="en-US" dirty="0"/>
            </a:br>
            <a:r>
              <a:rPr lang="en-US" dirty="0"/>
              <a:t>B. 12</a:t>
            </a:r>
            <a:br>
              <a:rPr lang="en-US" dirty="0"/>
            </a:br>
            <a:r>
              <a:rPr lang="en-US" dirty="0"/>
              <a:t>C. 24</a:t>
            </a:r>
            <a:br>
              <a:rPr lang="en-US" dirty="0"/>
            </a:br>
            <a:r>
              <a:rPr lang="en-US" dirty="0"/>
              <a:t>D. 48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5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F709-F180-41EA-BFB2-28856FFE1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F897F-6F9E-43F0-8A55-01DB4F86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Guiding Question</a:t>
            </a:r>
            <a:r>
              <a:rPr lang="en-US" dirty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dirty="0"/>
              <a:t>How do cells divide for sexual reproduction?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Video Link https://www.youtube.com/watch?v=AGzmhTGyVHg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2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D2270-D0F6-4E5C-9ED7-2624DB5C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699" cy="1325563"/>
          </a:xfrm>
        </p:spPr>
        <p:txBody>
          <a:bodyPr>
            <a:normAutofit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CF147-E733-4FAC-815C-BB3BF3F0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I can identify the stages of Meiosis.</a:t>
            </a:r>
          </a:p>
          <a:p>
            <a:pPr marL="514350" indent="-514350">
              <a:buAutoNum type="arabicPeriod"/>
            </a:pPr>
            <a:r>
              <a:rPr lang="en-US" dirty="0"/>
              <a:t>I can construct a model of &amp; explain chromosome movement of one stage of Meiosis.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0A30D2B-2026-407F-A657-BB7DB2A124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" r="27279" b="1"/>
          <a:stretch/>
        </p:blipFill>
        <p:spPr>
          <a:xfrm>
            <a:off x="5136688" y="1771078"/>
            <a:ext cx="3378661" cy="4504881"/>
          </a:xfrm>
          <a:custGeom>
            <a:avLst/>
            <a:gdLst>
              <a:gd name="connsiteX0" fmla="*/ 1331584 w 2663168"/>
              <a:gd name="connsiteY0" fmla="*/ 0 h 2663168"/>
              <a:gd name="connsiteX1" fmla="*/ 2663168 w 2663168"/>
              <a:gd name="connsiteY1" fmla="*/ 1331584 h 2663168"/>
              <a:gd name="connsiteX2" fmla="*/ 1331584 w 2663168"/>
              <a:gd name="connsiteY2" fmla="*/ 2663168 h 2663168"/>
              <a:gd name="connsiteX3" fmla="*/ 0 w 2663168"/>
              <a:gd name="connsiteY3" fmla="*/ 1331584 h 2663168"/>
              <a:gd name="connsiteX4" fmla="*/ 1331584 w 2663168"/>
              <a:gd name="connsiteY4" fmla="*/ 0 h 26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5235395" y="1929807"/>
            <a:ext cx="3417474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5741" y="1969050"/>
            <a:ext cx="500006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54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US" sz="9600" dirty="0"/>
              <a:t>Meiosis</a:t>
            </a:r>
          </a:p>
        </p:txBody>
      </p:sp>
      <p:sp>
        <p:nvSpPr>
          <p:cNvPr id="4" name="Oval 3"/>
          <p:cNvSpPr/>
          <p:nvPr/>
        </p:nvSpPr>
        <p:spPr>
          <a:xfrm>
            <a:off x="527713" y="3810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1200" y="9525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52800" y="475396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3650" y="4572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84459" y="468573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15032" y="4572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2 kinds of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Asexual</a:t>
            </a:r>
            <a:r>
              <a:rPr lang="en-US" dirty="0"/>
              <a:t>- results in </a:t>
            </a:r>
            <a:r>
              <a:rPr lang="en-US" u="sng" dirty="0"/>
              <a:t>offspring</a:t>
            </a:r>
            <a:r>
              <a:rPr lang="en-US" dirty="0"/>
              <a:t> with </a:t>
            </a:r>
            <a:r>
              <a:rPr lang="en-US" u="sng" dirty="0"/>
              <a:t>genotypes</a:t>
            </a:r>
            <a:r>
              <a:rPr lang="en-US" dirty="0"/>
              <a:t> that are exact copies of the parents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Sexual</a:t>
            </a:r>
            <a:r>
              <a:rPr lang="en-US" dirty="0"/>
              <a:t>- results in offspring that share traits with their parents but are NOT exact copies</a:t>
            </a:r>
          </a:p>
        </p:txBody>
      </p:sp>
      <p:sp>
        <p:nvSpPr>
          <p:cNvPr id="4" name="7-Point Star 3"/>
          <p:cNvSpPr/>
          <p:nvPr/>
        </p:nvSpPr>
        <p:spPr>
          <a:xfrm>
            <a:off x="457200" y="4191000"/>
            <a:ext cx="8305800" cy="25146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5244447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“a” </a:t>
            </a:r>
            <a:r>
              <a:rPr lang="en-US" dirty="0"/>
              <a:t>before  word can mean “without”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561377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Offspring-</a:t>
            </a:r>
            <a:r>
              <a:rPr lang="en-US" dirty="0"/>
              <a:t> the “children” what is made after the reproduction occurs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4700" y="4671514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Important INFO</a:t>
            </a:r>
          </a:p>
        </p:txBody>
      </p:sp>
    </p:spTree>
    <p:extLst>
      <p:ext uri="{BB962C8B-B14F-4D97-AF65-F5344CB8AC3E}">
        <p14:creationId xmlns:p14="http://schemas.microsoft.com/office/powerpoint/2010/main" val="147056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example of Asexual reproduction?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400" dirty="0"/>
              <a:t>(WHERE THE “DAUGHTER CELLS” ARE THE EXACT SAME AS THE PARENTS)</a:t>
            </a:r>
          </a:p>
        </p:txBody>
      </p:sp>
      <p:sp>
        <p:nvSpPr>
          <p:cNvPr id="4" name="Double Wave 3"/>
          <p:cNvSpPr/>
          <p:nvPr/>
        </p:nvSpPr>
        <p:spPr>
          <a:xfrm>
            <a:off x="381000" y="3200400"/>
            <a:ext cx="8229600" cy="2895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657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MITOSIS!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857929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Where 1 cell makes 2 identical daughter cells</a:t>
            </a:r>
          </a:p>
        </p:txBody>
      </p:sp>
    </p:spTree>
    <p:extLst>
      <p:ext uri="{BB962C8B-B14F-4D97-AF65-F5344CB8AC3E}">
        <p14:creationId xmlns:p14="http://schemas.microsoft.com/office/powerpoint/2010/main" val="403577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Sexual reproduction- 2 parent cells join together to form offspring that are different from both parents</a:t>
            </a:r>
          </a:p>
          <a:p>
            <a:pPr lvl="1"/>
            <a:r>
              <a:rPr lang="en-US" dirty="0"/>
              <a:t>Sex cells- the parent cells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Ordinary cells have 46 chromosomes</a:t>
            </a:r>
          </a:p>
          <a:p>
            <a:pPr marL="457200" lvl="1" indent="0">
              <a:buNone/>
            </a:pPr>
            <a:r>
              <a:rPr lang="en-US" dirty="0"/>
              <a:t>Sex cells have 23 chromosomes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2200" dirty="0">
                <a:solidFill>
                  <a:srgbClr val="FF0000"/>
                </a:solidFill>
              </a:rPr>
              <a:t>(so, two sex cells need to combine to make a 46 chromosome cell)</a:t>
            </a:r>
          </a:p>
        </p:txBody>
      </p:sp>
    </p:spTree>
    <p:extLst>
      <p:ext uri="{BB962C8B-B14F-4D97-AF65-F5344CB8AC3E}">
        <p14:creationId xmlns:p14="http://schemas.microsoft.com/office/powerpoint/2010/main" val="284743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Homologous chromosomes- chromosomes that have the same sequence of genes and the same structure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 sex cells, each cell only has 1 of the homologous chromosomes.  </a:t>
            </a:r>
          </a:p>
          <a:p>
            <a:pPr marL="0" indent="0">
              <a:buNone/>
            </a:pPr>
            <a:r>
              <a:rPr lang="en-US" dirty="0"/>
              <a:t>They come together to complete the match</a:t>
            </a:r>
          </a:p>
        </p:txBody>
      </p:sp>
    </p:spTree>
    <p:extLst>
      <p:ext uri="{BB962C8B-B14F-4D97-AF65-F5344CB8AC3E}">
        <p14:creationId xmlns:p14="http://schemas.microsoft.com/office/powerpoint/2010/main" val="120383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ONE 23-chromosome sex cell + ONE 23-chromosome sex cell</a:t>
            </a:r>
          </a:p>
          <a:p>
            <a:pPr marL="0" indent="0" algn="ctr">
              <a:buNone/>
            </a:pPr>
            <a:r>
              <a:rPr lang="en-US" sz="4400" dirty="0"/>
              <a:t>=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>1 46-chromosome cell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4495799"/>
            <a:ext cx="594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That one 46-chromosome cell (a zygote) will now continue to go through mitosis and make us grow!</a:t>
            </a:r>
          </a:p>
        </p:txBody>
      </p:sp>
    </p:spTree>
    <p:extLst>
      <p:ext uri="{BB962C8B-B14F-4D97-AF65-F5344CB8AC3E}">
        <p14:creationId xmlns:p14="http://schemas.microsoft.com/office/powerpoint/2010/main" val="32305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575</Words>
  <Application>Microsoft Office PowerPoint</Application>
  <PresentationFormat>On-screen Show (4:3)</PresentationFormat>
  <Paragraphs>124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Homeroom Warm Up 1/15/2020</vt:lpstr>
      <vt:lpstr>Science Warm Up 1/15/2020</vt:lpstr>
      <vt:lpstr>Objective</vt:lpstr>
      <vt:lpstr>Meiosis</vt:lpstr>
      <vt:lpstr>2 kinds of reproduction</vt:lpstr>
      <vt:lpstr>Asexual Reproduction</vt:lpstr>
      <vt:lpstr>Sexual Reproduction</vt:lpstr>
      <vt:lpstr>Sexual Reproduction</vt:lpstr>
      <vt:lpstr>Sexual Reproduction</vt:lpstr>
      <vt:lpstr>Meiosis</vt:lpstr>
      <vt:lpstr>Meiosis</vt:lpstr>
      <vt:lpstr>Meiosis</vt:lpstr>
      <vt:lpstr>Meiosis</vt:lpstr>
      <vt:lpstr>Meiosis</vt:lpstr>
      <vt:lpstr>Meiosis</vt:lpstr>
      <vt:lpstr>Meiosis</vt:lpstr>
      <vt:lpstr>Meiosis</vt:lpstr>
      <vt:lpstr>Meiosis</vt:lpstr>
      <vt:lpstr>Meiosis</vt:lpstr>
      <vt:lpstr>Something to ponder…</vt:lpstr>
      <vt:lpstr>PowerPoint Presentation</vt:lpstr>
      <vt:lpstr>Play-do PHASES Textbook pages 274-275</vt:lpstr>
      <vt:lpstr>Science Closure 1/14/2020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Homeroom Warm Up 1/15/2020</dc:title>
  <dc:creator>Ebony Stanford</dc:creator>
  <cp:lastModifiedBy>EBONY D STANFORD</cp:lastModifiedBy>
  <cp:revision>7</cp:revision>
  <dcterms:created xsi:type="dcterms:W3CDTF">2020-01-14T19:56:03Z</dcterms:created>
  <dcterms:modified xsi:type="dcterms:W3CDTF">2020-01-15T20:41:11Z</dcterms:modified>
</cp:coreProperties>
</file>