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1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6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6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E805-E871-4102-B940-C9EED1482CA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84C0-46C3-4718-872A-DD0096DEF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anforde@scsk12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extra </a:t>
            </a:r>
            <a:r>
              <a:rPr lang="en-US" smtClean="0"/>
              <a:t>credit Assignment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Assignment</a:t>
            </a:r>
          </a:p>
          <a:p>
            <a:pPr marL="0" indent="0">
              <a:buNone/>
            </a:pPr>
            <a:r>
              <a:rPr lang="en-US" sz="2400" dirty="0" smtClean="0"/>
              <a:t>For the first time in history Americans are being asked to stay home and practice social distancing due to a global pandemic. Write a 3 page essay describing the role of science in a pandemic. Think about the cause of the pandemic, how could it have been avoided, ways to avoid exposure, creating a vaccine, etc.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Worth 3-5 extra points added to Quarter 3 report grade</a:t>
            </a:r>
          </a:p>
          <a:p>
            <a:r>
              <a:rPr lang="en-US" sz="2400" dirty="0" smtClean="0"/>
              <a:t>Assignment may be emailed to Ms. Stanford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hlinkClick r:id="rId2"/>
              </a:rPr>
              <a:t>stanforde@scsk12.org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Due May 11, 2020 (no assignments will be accepted after this date)</a:t>
            </a:r>
          </a:p>
          <a:p>
            <a:r>
              <a:rPr lang="en-US" sz="2400" dirty="0" smtClean="0"/>
              <a:t>See rubric attached to help guide your writing.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45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Breakdown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points will be added to quarter 3 grades for weak, 4 points for developing,  5 points will be added for any writing that demonstrates capable or above per rubric.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6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Optional extra credit Assignment </vt:lpstr>
      <vt:lpstr>Rubric Breakdown Details</vt:lpstr>
    </vt:vector>
  </TitlesOfParts>
  <Company>New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Optional extra credit assignment</dc:title>
  <dc:creator>Ebony</dc:creator>
  <cp:lastModifiedBy>Ebony</cp:lastModifiedBy>
  <cp:revision>3</cp:revision>
  <dcterms:created xsi:type="dcterms:W3CDTF">2020-04-28T17:36:25Z</dcterms:created>
  <dcterms:modified xsi:type="dcterms:W3CDTF">2020-04-28T17:48:08Z</dcterms:modified>
</cp:coreProperties>
</file>