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2" r:id="rId2"/>
    <p:sldId id="382" r:id="rId3"/>
    <p:sldId id="384" r:id="rId4"/>
    <p:sldId id="380" r:id="rId5"/>
    <p:sldId id="387" r:id="rId6"/>
    <p:sldId id="377" r:id="rId7"/>
    <p:sldId id="379" r:id="rId8"/>
    <p:sldId id="386" r:id="rId9"/>
    <p:sldId id="388" r:id="rId10"/>
    <p:sldId id="351" r:id="rId11"/>
    <p:sldId id="359" r:id="rId12"/>
    <p:sldId id="360" r:id="rId13"/>
    <p:sldId id="362" r:id="rId14"/>
    <p:sldId id="363" r:id="rId15"/>
    <p:sldId id="365" r:id="rId16"/>
    <p:sldId id="372" r:id="rId17"/>
    <p:sldId id="366" r:id="rId18"/>
    <p:sldId id="367" r:id="rId19"/>
    <p:sldId id="368" r:id="rId20"/>
    <p:sldId id="369" r:id="rId21"/>
    <p:sldId id="370" r:id="rId22"/>
    <p:sldId id="371" r:id="rId23"/>
    <p:sldId id="373" r:id="rId24"/>
    <p:sldId id="374" r:id="rId25"/>
    <p:sldId id="375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B69A60-CED6-4CCA-8284-B7BC02FDE9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5111703-9781-4FE1-A553-FECBDE125507}">
      <dgm:prSet/>
      <dgm:spPr/>
      <dgm:t>
        <a:bodyPr/>
        <a:lstStyle/>
        <a:p>
          <a:r>
            <a:rPr lang="en-US"/>
            <a:t>2</a:t>
          </a:r>
          <a:r>
            <a:rPr lang="en-US" baseline="30000"/>
            <a:t>nd</a:t>
          </a:r>
          <a:r>
            <a:rPr lang="en-US"/>
            <a:t>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XCTIF</a:t>
          </a:r>
        </a:p>
      </dgm:t>
    </dgm:pt>
    <dgm:pt modelId="{AEBB04AA-EF23-43E2-9C1A-9A201B39C3E4}" type="parTrans" cxnId="{60D7AFEF-FE91-40EC-B435-ADFF3D4FB315}">
      <dgm:prSet/>
      <dgm:spPr/>
      <dgm:t>
        <a:bodyPr/>
        <a:lstStyle/>
        <a:p>
          <a:endParaRPr lang="en-US"/>
        </a:p>
      </dgm:t>
    </dgm:pt>
    <dgm:pt modelId="{C1C3F8EC-45B0-47C0-A2ED-C54FBBD27F45}" type="sibTrans" cxnId="{60D7AFEF-FE91-40EC-B435-ADFF3D4FB315}">
      <dgm:prSet/>
      <dgm:spPr/>
      <dgm:t>
        <a:bodyPr/>
        <a:lstStyle/>
        <a:p>
          <a:endParaRPr lang="en-US"/>
        </a:p>
      </dgm:t>
    </dgm:pt>
    <dgm:pt modelId="{C119EDEF-661B-4D58-9030-198C502BECB3}">
      <dgm:prSet/>
      <dgm:spPr/>
      <dgm:t>
        <a:bodyPr/>
        <a:lstStyle/>
        <a:p>
          <a:r>
            <a:rPr lang="en-US"/>
            <a:t>3</a:t>
          </a:r>
          <a:r>
            <a:rPr lang="en-US" baseline="30000"/>
            <a:t>rd</a:t>
          </a:r>
          <a:r>
            <a:rPr lang="en-US"/>
            <a:t>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6U4JM</a:t>
          </a:r>
        </a:p>
      </dgm:t>
    </dgm:pt>
    <dgm:pt modelId="{A6CD99FF-2393-45B0-AE75-9C365849D78E}" type="parTrans" cxnId="{0142635A-EFFE-4021-B3D6-ABEB7A6BA2B4}">
      <dgm:prSet/>
      <dgm:spPr/>
      <dgm:t>
        <a:bodyPr/>
        <a:lstStyle/>
        <a:p>
          <a:endParaRPr lang="en-US"/>
        </a:p>
      </dgm:t>
    </dgm:pt>
    <dgm:pt modelId="{0EAAC130-953D-4278-A316-4CFFD05E3ED3}" type="sibTrans" cxnId="{0142635A-EFFE-4021-B3D6-ABEB7A6BA2B4}">
      <dgm:prSet/>
      <dgm:spPr/>
      <dgm:t>
        <a:bodyPr/>
        <a:lstStyle/>
        <a:p>
          <a:endParaRPr lang="en-US"/>
        </a:p>
      </dgm:t>
    </dgm:pt>
    <dgm:pt modelId="{C2ED5025-4E3E-4F06-A019-CEC1CDCE61FC}">
      <dgm:prSet/>
      <dgm:spPr/>
      <dgm:t>
        <a:bodyPr/>
        <a:lstStyle/>
        <a:p>
          <a:r>
            <a:rPr lang="en-US"/>
            <a:t>4</a:t>
          </a:r>
          <a:r>
            <a:rPr lang="en-US" baseline="30000"/>
            <a:t>th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PLI5C</a:t>
          </a:r>
        </a:p>
      </dgm:t>
    </dgm:pt>
    <dgm:pt modelId="{DC8A2C70-AFBF-4312-B190-0D6B926F3ABB}" type="parTrans" cxnId="{BD9643F0-7A34-4535-A199-2A52C5A8D47C}">
      <dgm:prSet/>
      <dgm:spPr/>
      <dgm:t>
        <a:bodyPr/>
        <a:lstStyle/>
        <a:p>
          <a:endParaRPr lang="en-US"/>
        </a:p>
      </dgm:t>
    </dgm:pt>
    <dgm:pt modelId="{83226382-3E53-405A-8632-BA95CFC2605E}" type="sibTrans" cxnId="{BD9643F0-7A34-4535-A199-2A52C5A8D47C}">
      <dgm:prSet/>
      <dgm:spPr/>
      <dgm:t>
        <a:bodyPr/>
        <a:lstStyle/>
        <a:p>
          <a:endParaRPr lang="en-US"/>
        </a:p>
      </dgm:t>
    </dgm:pt>
    <dgm:pt modelId="{22C49E89-7F95-43C3-9581-152184677736}">
      <dgm:prSet/>
      <dgm:spPr/>
      <dgm:t>
        <a:bodyPr/>
        <a:lstStyle/>
        <a:p>
          <a:r>
            <a:rPr lang="en-US"/>
            <a:t>6</a:t>
          </a:r>
          <a:r>
            <a:rPr lang="en-US" baseline="30000"/>
            <a:t>th</a:t>
          </a:r>
          <a:r>
            <a:rPr lang="en-US"/>
            <a:t>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YGLW4</a:t>
          </a:r>
        </a:p>
      </dgm:t>
    </dgm:pt>
    <dgm:pt modelId="{7342F39D-F865-42E5-A8AD-3AC344AFA629}" type="parTrans" cxnId="{443008A0-908B-4B4C-BF39-15FFEAB13A6D}">
      <dgm:prSet/>
      <dgm:spPr/>
      <dgm:t>
        <a:bodyPr/>
        <a:lstStyle/>
        <a:p>
          <a:endParaRPr lang="en-US"/>
        </a:p>
      </dgm:t>
    </dgm:pt>
    <dgm:pt modelId="{DD89F4CC-49C5-4C76-8A03-4E0FAD06E622}" type="sibTrans" cxnId="{443008A0-908B-4B4C-BF39-15FFEAB13A6D}">
      <dgm:prSet/>
      <dgm:spPr/>
      <dgm:t>
        <a:bodyPr/>
        <a:lstStyle/>
        <a:p>
          <a:endParaRPr lang="en-US"/>
        </a:p>
      </dgm:t>
    </dgm:pt>
    <dgm:pt modelId="{F65526B4-91A7-4B04-B516-ABFE3DF47AE5}">
      <dgm:prSet/>
      <dgm:spPr/>
      <dgm:t>
        <a:bodyPr/>
        <a:lstStyle/>
        <a:p>
          <a:r>
            <a:rPr lang="en-US"/>
            <a:t>8</a:t>
          </a:r>
          <a:r>
            <a:rPr lang="en-US" baseline="30000"/>
            <a:t>th</a:t>
          </a:r>
          <a:r>
            <a:rPr lang="en-US"/>
            <a:t>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IWQ79</a:t>
          </a:r>
        </a:p>
      </dgm:t>
    </dgm:pt>
    <dgm:pt modelId="{DC1DDE61-FECE-403D-B087-187BFB9FC9FF}" type="parTrans" cxnId="{76DA8062-A488-4022-B519-9069D4FCDEFB}">
      <dgm:prSet/>
      <dgm:spPr/>
      <dgm:t>
        <a:bodyPr/>
        <a:lstStyle/>
        <a:p>
          <a:endParaRPr lang="en-US"/>
        </a:p>
      </dgm:t>
    </dgm:pt>
    <dgm:pt modelId="{1E844EBE-E6DF-40F7-B442-D62D06BD9161}" type="sibTrans" cxnId="{76DA8062-A488-4022-B519-9069D4FCDEFB}">
      <dgm:prSet/>
      <dgm:spPr/>
      <dgm:t>
        <a:bodyPr/>
        <a:lstStyle/>
        <a:p>
          <a:endParaRPr lang="en-US"/>
        </a:p>
      </dgm:t>
    </dgm:pt>
    <dgm:pt modelId="{0C0A31B8-EB36-40BC-AFD6-A3E334728B6D}" type="pres">
      <dgm:prSet presAssocID="{5DB69A60-CED6-4CCA-8284-B7BC02FDE965}" presName="linear" presStyleCnt="0">
        <dgm:presLayoutVars>
          <dgm:animLvl val="lvl"/>
          <dgm:resizeHandles val="exact"/>
        </dgm:presLayoutVars>
      </dgm:prSet>
      <dgm:spPr/>
    </dgm:pt>
    <dgm:pt modelId="{7202BC21-6CB6-4B1F-8C35-726EBA32D2B0}" type="pres">
      <dgm:prSet presAssocID="{55111703-9781-4FE1-A553-FECBDE12550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87BC1D3-89C3-4114-9C5F-2C64A631987D}" type="pres">
      <dgm:prSet presAssocID="{C1C3F8EC-45B0-47C0-A2ED-C54FBBD27F45}" presName="spacer" presStyleCnt="0"/>
      <dgm:spPr/>
    </dgm:pt>
    <dgm:pt modelId="{3BA405FE-FB5B-496F-9351-665BCD313E0B}" type="pres">
      <dgm:prSet presAssocID="{C119EDEF-661B-4D58-9030-198C502BECB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0E09EAF-9B3A-4AE8-8ABB-CBB4709982EB}" type="pres">
      <dgm:prSet presAssocID="{0EAAC130-953D-4278-A316-4CFFD05E3ED3}" presName="spacer" presStyleCnt="0"/>
      <dgm:spPr/>
    </dgm:pt>
    <dgm:pt modelId="{11B12EB6-3D5D-4371-BDB3-378EE566DAAA}" type="pres">
      <dgm:prSet presAssocID="{C2ED5025-4E3E-4F06-A019-CEC1CDCE61F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169D732-239D-4098-A809-2DB32937C9B2}" type="pres">
      <dgm:prSet presAssocID="{83226382-3E53-405A-8632-BA95CFC2605E}" presName="spacer" presStyleCnt="0"/>
      <dgm:spPr/>
    </dgm:pt>
    <dgm:pt modelId="{448C875C-9654-43A7-ADA7-B490A03FEE01}" type="pres">
      <dgm:prSet presAssocID="{22C49E89-7F95-43C3-9581-15218467773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147EC58-3833-4B30-A101-42E89978B952}" type="pres">
      <dgm:prSet presAssocID="{DD89F4CC-49C5-4C76-8A03-4E0FAD06E622}" presName="spacer" presStyleCnt="0"/>
      <dgm:spPr/>
    </dgm:pt>
    <dgm:pt modelId="{9CDE1BC2-B0F7-4B4A-83C7-C9A84B9B1436}" type="pres">
      <dgm:prSet presAssocID="{F65526B4-91A7-4B04-B516-ABFE3DF47AE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66C78E6-4BDD-461C-8229-B08EFBF0606C}" type="presOf" srcId="{5DB69A60-CED6-4CCA-8284-B7BC02FDE965}" destId="{0C0A31B8-EB36-40BC-AFD6-A3E334728B6D}" srcOrd="0" destOrd="0" presId="urn:microsoft.com/office/officeart/2005/8/layout/vList2"/>
    <dgm:cxn modelId="{BD9643F0-7A34-4535-A199-2A52C5A8D47C}" srcId="{5DB69A60-CED6-4CCA-8284-B7BC02FDE965}" destId="{C2ED5025-4E3E-4F06-A019-CEC1CDCE61FC}" srcOrd="2" destOrd="0" parTransId="{DC8A2C70-AFBF-4312-B190-0D6B926F3ABB}" sibTransId="{83226382-3E53-405A-8632-BA95CFC2605E}"/>
    <dgm:cxn modelId="{F5881639-EBEC-4586-B373-734CEC2BCB43}" type="presOf" srcId="{55111703-9781-4FE1-A553-FECBDE125507}" destId="{7202BC21-6CB6-4B1F-8C35-726EBA32D2B0}" srcOrd="0" destOrd="0" presId="urn:microsoft.com/office/officeart/2005/8/layout/vList2"/>
    <dgm:cxn modelId="{0FB8742A-C7EB-42F7-89C1-B49F6C988C33}" type="presOf" srcId="{C2ED5025-4E3E-4F06-A019-CEC1CDCE61FC}" destId="{11B12EB6-3D5D-4371-BDB3-378EE566DAAA}" srcOrd="0" destOrd="0" presId="urn:microsoft.com/office/officeart/2005/8/layout/vList2"/>
    <dgm:cxn modelId="{443008A0-908B-4B4C-BF39-15FFEAB13A6D}" srcId="{5DB69A60-CED6-4CCA-8284-B7BC02FDE965}" destId="{22C49E89-7F95-43C3-9581-152184677736}" srcOrd="3" destOrd="0" parTransId="{7342F39D-F865-42E5-A8AD-3AC344AFA629}" sibTransId="{DD89F4CC-49C5-4C76-8A03-4E0FAD06E622}"/>
    <dgm:cxn modelId="{D3EFA189-0B77-4DC4-A8EE-E5019688F88D}" type="presOf" srcId="{C119EDEF-661B-4D58-9030-198C502BECB3}" destId="{3BA405FE-FB5B-496F-9351-665BCD313E0B}" srcOrd="0" destOrd="0" presId="urn:microsoft.com/office/officeart/2005/8/layout/vList2"/>
    <dgm:cxn modelId="{76DA8062-A488-4022-B519-9069D4FCDEFB}" srcId="{5DB69A60-CED6-4CCA-8284-B7BC02FDE965}" destId="{F65526B4-91A7-4B04-B516-ABFE3DF47AE5}" srcOrd="4" destOrd="0" parTransId="{DC1DDE61-FECE-403D-B087-187BFB9FC9FF}" sibTransId="{1E844EBE-E6DF-40F7-B442-D62D06BD9161}"/>
    <dgm:cxn modelId="{0142635A-EFFE-4021-B3D6-ABEB7A6BA2B4}" srcId="{5DB69A60-CED6-4CCA-8284-B7BC02FDE965}" destId="{C119EDEF-661B-4D58-9030-198C502BECB3}" srcOrd="1" destOrd="0" parTransId="{A6CD99FF-2393-45B0-AE75-9C365849D78E}" sibTransId="{0EAAC130-953D-4278-A316-4CFFD05E3ED3}"/>
    <dgm:cxn modelId="{60D7AFEF-FE91-40EC-B435-ADFF3D4FB315}" srcId="{5DB69A60-CED6-4CCA-8284-B7BC02FDE965}" destId="{55111703-9781-4FE1-A553-FECBDE125507}" srcOrd="0" destOrd="0" parTransId="{AEBB04AA-EF23-43E2-9C1A-9A201B39C3E4}" sibTransId="{C1C3F8EC-45B0-47C0-A2ED-C54FBBD27F45}"/>
    <dgm:cxn modelId="{A0A96214-A176-46D5-9A4E-4B1CA8302481}" type="presOf" srcId="{F65526B4-91A7-4B04-B516-ABFE3DF47AE5}" destId="{9CDE1BC2-B0F7-4B4A-83C7-C9A84B9B1436}" srcOrd="0" destOrd="0" presId="urn:microsoft.com/office/officeart/2005/8/layout/vList2"/>
    <dgm:cxn modelId="{EFF051B4-69DC-41E8-931A-240AA3365342}" type="presOf" srcId="{22C49E89-7F95-43C3-9581-152184677736}" destId="{448C875C-9654-43A7-ADA7-B490A03FEE01}" srcOrd="0" destOrd="0" presId="urn:microsoft.com/office/officeart/2005/8/layout/vList2"/>
    <dgm:cxn modelId="{58A9A72A-D29A-469F-B572-5F1EE8B09627}" type="presParOf" srcId="{0C0A31B8-EB36-40BC-AFD6-A3E334728B6D}" destId="{7202BC21-6CB6-4B1F-8C35-726EBA32D2B0}" srcOrd="0" destOrd="0" presId="urn:microsoft.com/office/officeart/2005/8/layout/vList2"/>
    <dgm:cxn modelId="{64342EB5-4C2F-46A9-94A4-97C5D905E97A}" type="presParOf" srcId="{0C0A31B8-EB36-40BC-AFD6-A3E334728B6D}" destId="{E87BC1D3-89C3-4114-9C5F-2C64A631987D}" srcOrd="1" destOrd="0" presId="urn:microsoft.com/office/officeart/2005/8/layout/vList2"/>
    <dgm:cxn modelId="{3453DDF3-E5A0-4D82-B466-818C8B7CBD7C}" type="presParOf" srcId="{0C0A31B8-EB36-40BC-AFD6-A3E334728B6D}" destId="{3BA405FE-FB5B-496F-9351-665BCD313E0B}" srcOrd="2" destOrd="0" presId="urn:microsoft.com/office/officeart/2005/8/layout/vList2"/>
    <dgm:cxn modelId="{EAE2C608-3756-4D70-B0B0-068DAD633F26}" type="presParOf" srcId="{0C0A31B8-EB36-40BC-AFD6-A3E334728B6D}" destId="{40E09EAF-9B3A-4AE8-8ABB-CBB4709982EB}" srcOrd="3" destOrd="0" presId="urn:microsoft.com/office/officeart/2005/8/layout/vList2"/>
    <dgm:cxn modelId="{436ECCD5-00D6-4434-9BF4-01BF1E112E11}" type="presParOf" srcId="{0C0A31B8-EB36-40BC-AFD6-A3E334728B6D}" destId="{11B12EB6-3D5D-4371-BDB3-378EE566DAAA}" srcOrd="4" destOrd="0" presId="urn:microsoft.com/office/officeart/2005/8/layout/vList2"/>
    <dgm:cxn modelId="{D9B0857F-956E-4BF9-878D-F57EB5828AE5}" type="presParOf" srcId="{0C0A31B8-EB36-40BC-AFD6-A3E334728B6D}" destId="{7169D732-239D-4098-A809-2DB32937C9B2}" srcOrd="5" destOrd="0" presId="urn:microsoft.com/office/officeart/2005/8/layout/vList2"/>
    <dgm:cxn modelId="{28D37829-7E6F-4709-8E9D-83F8B01A2A37}" type="presParOf" srcId="{0C0A31B8-EB36-40BC-AFD6-A3E334728B6D}" destId="{448C875C-9654-43A7-ADA7-B490A03FEE01}" srcOrd="6" destOrd="0" presId="urn:microsoft.com/office/officeart/2005/8/layout/vList2"/>
    <dgm:cxn modelId="{07ADC4BF-5A0F-496B-88E4-4CEDFAA3B2E2}" type="presParOf" srcId="{0C0A31B8-EB36-40BC-AFD6-A3E334728B6D}" destId="{4147EC58-3833-4B30-A101-42E89978B952}" srcOrd="7" destOrd="0" presId="urn:microsoft.com/office/officeart/2005/8/layout/vList2"/>
    <dgm:cxn modelId="{16B2AF7B-E93A-4E48-A36B-642A99C5E60B}" type="presParOf" srcId="{0C0A31B8-EB36-40BC-AFD6-A3E334728B6D}" destId="{9CDE1BC2-B0F7-4B4A-83C7-C9A84B9B143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23A58A-6F07-4D6B-AB57-E13552FBAE21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6F959FD-AE0C-4C33-989F-94EAC159A130}">
      <dgm:prSet/>
      <dgm:spPr/>
      <dgm:t>
        <a:bodyPr/>
        <a:lstStyle/>
        <a:p>
          <a:r>
            <a:rPr lang="en-US"/>
            <a:t>Physical Change</a:t>
          </a:r>
        </a:p>
      </dgm:t>
    </dgm:pt>
    <dgm:pt modelId="{EDE0662E-1F32-4FA6-AED7-E34690BEEC17}" type="parTrans" cxnId="{F8E0ACB0-0966-48E8-8E22-4A8923FC76E8}">
      <dgm:prSet/>
      <dgm:spPr/>
      <dgm:t>
        <a:bodyPr/>
        <a:lstStyle/>
        <a:p>
          <a:endParaRPr lang="en-US"/>
        </a:p>
      </dgm:t>
    </dgm:pt>
    <dgm:pt modelId="{4E4A2C49-BC47-4B96-8793-562953FC58DA}" type="sibTrans" cxnId="{F8E0ACB0-0966-48E8-8E22-4A8923FC76E8}">
      <dgm:prSet/>
      <dgm:spPr/>
      <dgm:t>
        <a:bodyPr/>
        <a:lstStyle/>
        <a:p>
          <a:endParaRPr lang="en-US"/>
        </a:p>
      </dgm:t>
    </dgm:pt>
    <dgm:pt modelId="{61CC989B-FEE4-451C-9468-AB0510319FB5}">
      <dgm:prSet/>
      <dgm:spPr/>
      <dgm:t>
        <a:bodyPr/>
        <a:lstStyle/>
        <a:p>
          <a:r>
            <a:rPr lang="en-US"/>
            <a:t>Physical Property</a:t>
          </a:r>
        </a:p>
      </dgm:t>
    </dgm:pt>
    <dgm:pt modelId="{0435ADF3-A0C5-4D45-A25C-B09B27701EE5}" type="parTrans" cxnId="{522722B4-48A6-4C1F-95F3-347CF9FD02D1}">
      <dgm:prSet/>
      <dgm:spPr/>
      <dgm:t>
        <a:bodyPr/>
        <a:lstStyle/>
        <a:p>
          <a:endParaRPr lang="en-US"/>
        </a:p>
      </dgm:t>
    </dgm:pt>
    <dgm:pt modelId="{7560463B-B10A-4267-BC9A-62675AD54D2B}" type="sibTrans" cxnId="{522722B4-48A6-4C1F-95F3-347CF9FD02D1}">
      <dgm:prSet/>
      <dgm:spPr/>
      <dgm:t>
        <a:bodyPr/>
        <a:lstStyle/>
        <a:p>
          <a:endParaRPr lang="en-US"/>
        </a:p>
      </dgm:t>
    </dgm:pt>
    <dgm:pt modelId="{56BAE4E0-3A51-4CEE-865F-9BF2F7870C10}">
      <dgm:prSet/>
      <dgm:spPr/>
      <dgm:t>
        <a:bodyPr/>
        <a:lstStyle/>
        <a:p>
          <a:r>
            <a:rPr lang="en-US"/>
            <a:t>Chemical Change</a:t>
          </a:r>
        </a:p>
      </dgm:t>
    </dgm:pt>
    <dgm:pt modelId="{7F024D39-B7EF-4D90-A357-4DC1282F6ED9}" type="parTrans" cxnId="{6D75874A-6BE2-4372-A0EC-6641AF9B4079}">
      <dgm:prSet/>
      <dgm:spPr/>
      <dgm:t>
        <a:bodyPr/>
        <a:lstStyle/>
        <a:p>
          <a:endParaRPr lang="en-US"/>
        </a:p>
      </dgm:t>
    </dgm:pt>
    <dgm:pt modelId="{F5197DA9-A925-4BFA-8D67-9D00F9AB8D2A}" type="sibTrans" cxnId="{6D75874A-6BE2-4372-A0EC-6641AF9B4079}">
      <dgm:prSet/>
      <dgm:spPr/>
      <dgm:t>
        <a:bodyPr/>
        <a:lstStyle/>
        <a:p>
          <a:endParaRPr lang="en-US"/>
        </a:p>
      </dgm:t>
    </dgm:pt>
    <dgm:pt modelId="{7F094B7F-CD4C-4400-81C6-674E3F31ED0D}">
      <dgm:prSet/>
      <dgm:spPr/>
      <dgm:t>
        <a:bodyPr/>
        <a:lstStyle/>
        <a:p>
          <a:r>
            <a:rPr lang="en-US"/>
            <a:t>Chemical Property</a:t>
          </a:r>
        </a:p>
      </dgm:t>
    </dgm:pt>
    <dgm:pt modelId="{D54D4B1E-14FC-4982-BC32-1AD7C2FF2ACA}" type="parTrans" cxnId="{FB826E57-E468-4F1C-B4E2-735ED981E5C9}">
      <dgm:prSet/>
      <dgm:spPr/>
      <dgm:t>
        <a:bodyPr/>
        <a:lstStyle/>
        <a:p>
          <a:endParaRPr lang="en-US"/>
        </a:p>
      </dgm:t>
    </dgm:pt>
    <dgm:pt modelId="{FFFF0FC5-399E-4F77-9485-7C18B0021B4A}" type="sibTrans" cxnId="{FB826E57-E468-4F1C-B4E2-735ED981E5C9}">
      <dgm:prSet/>
      <dgm:spPr/>
      <dgm:t>
        <a:bodyPr/>
        <a:lstStyle/>
        <a:p>
          <a:endParaRPr lang="en-US"/>
        </a:p>
      </dgm:t>
    </dgm:pt>
    <dgm:pt modelId="{1F803E42-8CB6-4DFF-B377-D9ACC583B37A}">
      <dgm:prSet/>
      <dgm:spPr/>
      <dgm:t>
        <a:bodyPr/>
        <a:lstStyle/>
        <a:p>
          <a:r>
            <a:rPr lang="en-US"/>
            <a:t>Law of Conservation of Mass</a:t>
          </a:r>
        </a:p>
      </dgm:t>
    </dgm:pt>
    <dgm:pt modelId="{2CAC77F6-FF21-4BCC-BCC1-64C1B5F12D4A}" type="parTrans" cxnId="{F2CF6925-CEB8-4CF2-B64D-C7FF9A753A71}">
      <dgm:prSet/>
      <dgm:spPr/>
      <dgm:t>
        <a:bodyPr/>
        <a:lstStyle/>
        <a:p>
          <a:endParaRPr lang="en-US"/>
        </a:p>
      </dgm:t>
    </dgm:pt>
    <dgm:pt modelId="{C4696895-AB59-423E-93DC-6660A87A29F9}" type="sibTrans" cxnId="{F2CF6925-CEB8-4CF2-B64D-C7FF9A753A71}">
      <dgm:prSet/>
      <dgm:spPr/>
      <dgm:t>
        <a:bodyPr/>
        <a:lstStyle/>
        <a:p>
          <a:endParaRPr lang="en-US"/>
        </a:p>
      </dgm:t>
    </dgm:pt>
    <dgm:pt modelId="{FB393A6E-5B84-447D-9D84-D8A0146A24D4}" type="pres">
      <dgm:prSet presAssocID="{B323A58A-6F07-4D6B-AB57-E13552FBAE21}" presName="diagram" presStyleCnt="0">
        <dgm:presLayoutVars>
          <dgm:dir/>
          <dgm:resizeHandles val="exact"/>
        </dgm:presLayoutVars>
      </dgm:prSet>
      <dgm:spPr/>
    </dgm:pt>
    <dgm:pt modelId="{9DC2C313-992A-4F99-B464-DEC51B386621}" type="pres">
      <dgm:prSet presAssocID="{66F959FD-AE0C-4C33-989F-94EAC159A130}" presName="node" presStyleLbl="node1" presStyleIdx="0" presStyleCnt="5">
        <dgm:presLayoutVars>
          <dgm:bulletEnabled val="1"/>
        </dgm:presLayoutVars>
      </dgm:prSet>
      <dgm:spPr/>
    </dgm:pt>
    <dgm:pt modelId="{5530E0FC-C9EC-4178-BFBF-89DABBAA464E}" type="pres">
      <dgm:prSet presAssocID="{4E4A2C49-BC47-4B96-8793-562953FC58DA}" presName="sibTrans" presStyleCnt="0"/>
      <dgm:spPr/>
    </dgm:pt>
    <dgm:pt modelId="{A96A67F3-F158-41C2-B513-E8AFBF8ABD9D}" type="pres">
      <dgm:prSet presAssocID="{61CC989B-FEE4-451C-9468-AB0510319FB5}" presName="node" presStyleLbl="node1" presStyleIdx="1" presStyleCnt="5">
        <dgm:presLayoutVars>
          <dgm:bulletEnabled val="1"/>
        </dgm:presLayoutVars>
      </dgm:prSet>
      <dgm:spPr/>
    </dgm:pt>
    <dgm:pt modelId="{7A8BED28-47E5-4476-B142-329F6ED4F3B1}" type="pres">
      <dgm:prSet presAssocID="{7560463B-B10A-4267-BC9A-62675AD54D2B}" presName="sibTrans" presStyleCnt="0"/>
      <dgm:spPr/>
    </dgm:pt>
    <dgm:pt modelId="{FA1FD7B4-0317-42E9-8A1C-91E8E54E1D26}" type="pres">
      <dgm:prSet presAssocID="{56BAE4E0-3A51-4CEE-865F-9BF2F7870C10}" presName="node" presStyleLbl="node1" presStyleIdx="2" presStyleCnt="5">
        <dgm:presLayoutVars>
          <dgm:bulletEnabled val="1"/>
        </dgm:presLayoutVars>
      </dgm:prSet>
      <dgm:spPr/>
    </dgm:pt>
    <dgm:pt modelId="{CA0C1E33-9D9A-4144-BD66-957A77280A0B}" type="pres">
      <dgm:prSet presAssocID="{F5197DA9-A925-4BFA-8D67-9D00F9AB8D2A}" presName="sibTrans" presStyleCnt="0"/>
      <dgm:spPr/>
    </dgm:pt>
    <dgm:pt modelId="{D29D61C8-7DE3-4783-82BE-A841FE3FAC19}" type="pres">
      <dgm:prSet presAssocID="{7F094B7F-CD4C-4400-81C6-674E3F31ED0D}" presName="node" presStyleLbl="node1" presStyleIdx="3" presStyleCnt="5">
        <dgm:presLayoutVars>
          <dgm:bulletEnabled val="1"/>
        </dgm:presLayoutVars>
      </dgm:prSet>
      <dgm:spPr/>
    </dgm:pt>
    <dgm:pt modelId="{6EABA68E-1EDB-418D-81C7-DE5913FC0F84}" type="pres">
      <dgm:prSet presAssocID="{FFFF0FC5-399E-4F77-9485-7C18B0021B4A}" presName="sibTrans" presStyleCnt="0"/>
      <dgm:spPr/>
    </dgm:pt>
    <dgm:pt modelId="{126A3994-9559-47B5-BBC8-66B3B41C440E}" type="pres">
      <dgm:prSet presAssocID="{1F803E42-8CB6-4DFF-B377-D9ACC583B37A}" presName="node" presStyleLbl="node1" presStyleIdx="4" presStyleCnt="5">
        <dgm:presLayoutVars>
          <dgm:bulletEnabled val="1"/>
        </dgm:presLayoutVars>
      </dgm:prSet>
      <dgm:spPr/>
    </dgm:pt>
  </dgm:ptLst>
  <dgm:cxnLst>
    <dgm:cxn modelId="{6D75874A-6BE2-4372-A0EC-6641AF9B4079}" srcId="{B323A58A-6F07-4D6B-AB57-E13552FBAE21}" destId="{56BAE4E0-3A51-4CEE-865F-9BF2F7870C10}" srcOrd="2" destOrd="0" parTransId="{7F024D39-B7EF-4D90-A357-4DC1282F6ED9}" sibTransId="{F5197DA9-A925-4BFA-8D67-9D00F9AB8D2A}"/>
    <dgm:cxn modelId="{73F678DD-DB88-4613-B83F-C05B491DB3E3}" type="presOf" srcId="{7F094B7F-CD4C-4400-81C6-674E3F31ED0D}" destId="{D29D61C8-7DE3-4783-82BE-A841FE3FAC19}" srcOrd="0" destOrd="0" presId="urn:microsoft.com/office/officeart/2005/8/layout/default"/>
    <dgm:cxn modelId="{31E7E28C-F19B-436C-A7CD-3C1BBA99539C}" type="presOf" srcId="{66F959FD-AE0C-4C33-989F-94EAC159A130}" destId="{9DC2C313-992A-4F99-B464-DEC51B386621}" srcOrd="0" destOrd="0" presId="urn:microsoft.com/office/officeart/2005/8/layout/default"/>
    <dgm:cxn modelId="{F2CF6925-CEB8-4CF2-B64D-C7FF9A753A71}" srcId="{B323A58A-6F07-4D6B-AB57-E13552FBAE21}" destId="{1F803E42-8CB6-4DFF-B377-D9ACC583B37A}" srcOrd="4" destOrd="0" parTransId="{2CAC77F6-FF21-4BCC-BCC1-64C1B5F12D4A}" sibTransId="{C4696895-AB59-423E-93DC-6660A87A29F9}"/>
    <dgm:cxn modelId="{FB826E57-E468-4F1C-B4E2-735ED981E5C9}" srcId="{B323A58A-6F07-4D6B-AB57-E13552FBAE21}" destId="{7F094B7F-CD4C-4400-81C6-674E3F31ED0D}" srcOrd="3" destOrd="0" parTransId="{D54D4B1E-14FC-4982-BC32-1AD7C2FF2ACA}" sibTransId="{FFFF0FC5-399E-4F77-9485-7C18B0021B4A}"/>
    <dgm:cxn modelId="{0965BE3E-5066-4CB0-8515-815A80EE9244}" type="presOf" srcId="{61CC989B-FEE4-451C-9468-AB0510319FB5}" destId="{A96A67F3-F158-41C2-B513-E8AFBF8ABD9D}" srcOrd="0" destOrd="0" presId="urn:microsoft.com/office/officeart/2005/8/layout/default"/>
    <dgm:cxn modelId="{51BEFCFD-5693-4C07-9C32-98BC17AE5EFC}" type="presOf" srcId="{1F803E42-8CB6-4DFF-B377-D9ACC583B37A}" destId="{126A3994-9559-47B5-BBC8-66B3B41C440E}" srcOrd="0" destOrd="0" presId="urn:microsoft.com/office/officeart/2005/8/layout/default"/>
    <dgm:cxn modelId="{17BD60AA-368D-442B-AAFB-1DE38258C3C0}" type="presOf" srcId="{B323A58A-6F07-4D6B-AB57-E13552FBAE21}" destId="{FB393A6E-5B84-447D-9D84-D8A0146A24D4}" srcOrd="0" destOrd="0" presId="urn:microsoft.com/office/officeart/2005/8/layout/default"/>
    <dgm:cxn modelId="{F8E0ACB0-0966-48E8-8E22-4A8923FC76E8}" srcId="{B323A58A-6F07-4D6B-AB57-E13552FBAE21}" destId="{66F959FD-AE0C-4C33-989F-94EAC159A130}" srcOrd="0" destOrd="0" parTransId="{EDE0662E-1F32-4FA6-AED7-E34690BEEC17}" sibTransId="{4E4A2C49-BC47-4B96-8793-562953FC58DA}"/>
    <dgm:cxn modelId="{D0E20856-E945-4789-A0F1-60E9A61B761D}" type="presOf" srcId="{56BAE4E0-3A51-4CEE-865F-9BF2F7870C10}" destId="{FA1FD7B4-0317-42E9-8A1C-91E8E54E1D26}" srcOrd="0" destOrd="0" presId="urn:microsoft.com/office/officeart/2005/8/layout/default"/>
    <dgm:cxn modelId="{522722B4-48A6-4C1F-95F3-347CF9FD02D1}" srcId="{B323A58A-6F07-4D6B-AB57-E13552FBAE21}" destId="{61CC989B-FEE4-451C-9468-AB0510319FB5}" srcOrd="1" destOrd="0" parTransId="{0435ADF3-A0C5-4D45-A25C-B09B27701EE5}" sibTransId="{7560463B-B10A-4267-BC9A-62675AD54D2B}"/>
    <dgm:cxn modelId="{344C4544-E17E-453C-A19C-9982A012DF0C}" type="presParOf" srcId="{FB393A6E-5B84-447D-9D84-D8A0146A24D4}" destId="{9DC2C313-992A-4F99-B464-DEC51B386621}" srcOrd="0" destOrd="0" presId="urn:microsoft.com/office/officeart/2005/8/layout/default"/>
    <dgm:cxn modelId="{C7D6D01F-B370-4C51-B3CC-E052E403CB4C}" type="presParOf" srcId="{FB393A6E-5B84-447D-9D84-D8A0146A24D4}" destId="{5530E0FC-C9EC-4178-BFBF-89DABBAA464E}" srcOrd="1" destOrd="0" presId="urn:microsoft.com/office/officeart/2005/8/layout/default"/>
    <dgm:cxn modelId="{9433F36B-698B-4278-9711-F004EF66FA02}" type="presParOf" srcId="{FB393A6E-5B84-447D-9D84-D8A0146A24D4}" destId="{A96A67F3-F158-41C2-B513-E8AFBF8ABD9D}" srcOrd="2" destOrd="0" presId="urn:microsoft.com/office/officeart/2005/8/layout/default"/>
    <dgm:cxn modelId="{0F509A25-E520-4024-A0AD-7F8925597730}" type="presParOf" srcId="{FB393A6E-5B84-447D-9D84-D8A0146A24D4}" destId="{7A8BED28-47E5-4476-B142-329F6ED4F3B1}" srcOrd="3" destOrd="0" presId="urn:microsoft.com/office/officeart/2005/8/layout/default"/>
    <dgm:cxn modelId="{1F9BDEFE-9F54-4D1D-9A28-B481FE5B9590}" type="presParOf" srcId="{FB393A6E-5B84-447D-9D84-D8A0146A24D4}" destId="{FA1FD7B4-0317-42E9-8A1C-91E8E54E1D26}" srcOrd="4" destOrd="0" presId="urn:microsoft.com/office/officeart/2005/8/layout/default"/>
    <dgm:cxn modelId="{8FD49045-A986-4EB8-BCF7-AF0FE2B3D471}" type="presParOf" srcId="{FB393A6E-5B84-447D-9D84-D8A0146A24D4}" destId="{CA0C1E33-9D9A-4144-BD66-957A77280A0B}" srcOrd="5" destOrd="0" presId="urn:microsoft.com/office/officeart/2005/8/layout/default"/>
    <dgm:cxn modelId="{D70DBCA7-CCAE-4536-B00B-955E82EA98D1}" type="presParOf" srcId="{FB393A6E-5B84-447D-9D84-D8A0146A24D4}" destId="{D29D61C8-7DE3-4783-82BE-A841FE3FAC19}" srcOrd="6" destOrd="0" presId="urn:microsoft.com/office/officeart/2005/8/layout/default"/>
    <dgm:cxn modelId="{CC84E7AB-F5EF-4ED4-83DA-1E8DC7679D2F}" type="presParOf" srcId="{FB393A6E-5B84-447D-9D84-D8A0146A24D4}" destId="{6EABA68E-1EDB-418D-81C7-DE5913FC0F84}" srcOrd="7" destOrd="0" presId="urn:microsoft.com/office/officeart/2005/8/layout/default"/>
    <dgm:cxn modelId="{AE9AD0CE-D4CB-46D5-BE19-A9D5CDE806D9}" type="presParOf" srcId="{FB393A6E-5B84-447D-9D84-D8A0146A24D4}" destId="{126A3994-9559-47B5-BBC8-66B3B41C440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2BC21-6CB6-4B1F-8C35-726EBA32D2B0}">
      <dsp:nvSpPr>
        <dsp:cNvPr id="0" name=""/>
        <dsp:cNvSpPr/>
      </dsp:nvSpPr>
      <dsp:spPr>
        <a:xfrm>
          <a:off x="0" y="45136"/>
          <a:ext cx="4977578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2</a:t>
          </a:r>
          <a:r>
            <a:rPr lang="en-US" sz="2700" kern="1200" baseline="30000"/>
            <a:t>nd</a:t>
          </a:r>
          <a:r>
            <a:rPr lang="en-US" sz="2700" kern="1200"/>
            <a:t> </a:t>
          </a:r>
          <a:r>
            <a:rPr lang="en-US" sz="2700" kern="1200">
              <a:sym typeface="Wingdings" panose="05000000000000000000" pitchFamily="2" charset="2"/>
            </a:rPr>
            <a:t></a:t>
          </a:r>
          <a:r>
            <a:rPr lang="en-US" sz="2700" kern="1200"/>
            <a:t>XCTIF</a:t>
          </a:r>
        </a:p>
      </dsp:txBody>
      <dsp:txXfrm>
        <a:off x="31613" y="76749"/>
        <a:ext cx="4914352" cy="584369"/>
      </dsp:txXfrm>
    </dsp:sp>
    <dsp:sp modelId="{3BA405FE-FB5B-496F-9351-665BCD313E0B}">
      <dsp:nvSpPr>
        <dsp:cNvPr id="0" name=""/>
        <dsp:cNvSpPr/>
      </dsp:nvSpPr>
      <dsp:spPr>
        <a:xfrm>
          <a:off x="0" y="770491"/>
          <a:ext cx="4977578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3</a:t>
          </a:r>
          <a:r>
            <a:rPr lang="en-US" sz="2700" kern="1200" baseline="30000"/>
            <a:t>rd</a:t>
          </a:r>
          <a:r>
            <a:rPr lang="en-US" sz="2700" kern="1200"/>
            <a:t> </a:t>
          </a:r>
          <a:r>
            <a:rPr lang="en-US" sz="2700" kern="1200">
              <a:sym typeface="Wingdings" panose="05000000000000000000" pitchFamily="2" charset="2"/>
            </a:rPr>
            <a:t></a:t>
          </a:r>
          <a:r>
            <a:rPr lang="en-US" sz="2700" kern="1200"/>
            <a:t>6U4JM</a:t>
          </a:r>
        </a:p>
      </dsp:txBody>
      <dsp:txXfrm>
        <a:off x="31613" y="802104"/>
        <a:ext cx="4914352" cy="584369"/>
      </dsp:txXfrm>
    </dsp:sp>
    <dsp:sp modelId="{11B12EB6-3D5D-4371-BDB3-378EE566DAAA}">
      <dsp:nvSpPr>
        <dsp:cNvPr id="0" name=""/>
        <dsp:cNvSpPr/>
      </dsp:nvSpPr>
      <dsp:spPr>
        <a:xfrm>
          <a:off x="0" y="1495847"/>
          <a:ext cx="4977578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4</a:t>
          </a:r>
          <a:r>
            <a:rPr lang="en-US" sz="2700" kern="1200" baseline="30000"/>
            <a:t>th</a:t>
          </a:r>
          <a:r>
            <a:rPr lang="en-US" sz="2700" kern="1200">
              <a:sym typeface="Wingdings" panose="05000000000000000000" pitchFamily="2" charset="2"/>
            </a:rPr>
            <a:t></a:t>
          </a:r>
          <a:r>
            <a:rPr lang="en-US" sz="2700" kern="1200"/>
            <a:t> PLI5C</a:t>
          </a:r>
        </a:p>
      </dsp:txBody>
      <dsp:txXfrm>
        <a:off x="31613" y="1527460"/>
        <a:ext cx="4914352" cy="584369"/>
      </dsp:txXfrm>
    </dsp:sp>
    <dsp:sp modelId="{448C875C-9654-43A7-ADA7-B490A03FEE01}">
      <dsp:nvSpPr>
        <dsp:cNvPr id="0" name=""/>
        <dsp:cNvSpPr/>
      </dsp:nvSpPr>
      <dsp:spPr>
        <a:xfrm>
          <a:off x="0" y="2221202"/>
          <a:ext cx="4977578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6</a:t>
          </a:r>
          <a:r>
            <a:rPr lang="en-US" sz="2700" kern="1200" baseline="30000"/>
            <a:t>th</a:t>
          </a:r>
          <a:r>
            <a:rPr lang="en-US" sz="2700" kern="1200"/>
            <a:t> </a:t>
          </a:r>
          <a:r>
            <a:rPr lang="en-US" sz="2700" kern="1200">
              <a:sym typeface="Wingdings" panose="05000000000000000000" pitchFamily="2" charset="2"/>
            </a:rPr>
            <a:t></a:t>
          </a:r>
          <a:r>
            <a:rPr lang="en-US" sz="2700" kern="1200"/>
            <a:t> YGLW4</a:t>
          </a:r>
        </a:p>
      </dsp:txBody>
      <dsp:txXfrm>
        <a:off x="31613" y="2252815"/>
        <a:ext cx="4914352" cy="584369"/>
      </dsp:txXfrm>
    </dsp:sp>
    <dsp:sp modelId="{9CDE1BC2-B0F7-4B4A-83C7-C9A84B9B1436}">
      <dsp:nvSpPr>
        <dsp:cNvPr id="0" name=""/>
        <dsp:cNvSpPr/>
      </dsp:nvSpPr>
      <dsp:spPr>
        <a:xfrm>
          <a:off x="0" y="2946557"/>
          <a:ext cx="4977578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8</a:t>
          </a:r>
          <a:r>
            <a:rPr lang="en-US" sz="2700" kern="1200" baseline="30000"/>
            <a:t>th</a:t>
          </a:r>
          <a:r>
            <a:rPr lang="en-US" sz="2700" kern="1200"/>
            <a:t> </a:t>
          </a:r>
          <a:r>
            <a:rPr lang="en-US" sz="2700" kern="1200">
              <a:sym typeface="Wingdings" panose="05000000000000000000" pitchFamily="2" charset="2"/>
            </a:rPr>
            <a:t></a:t>
          </a:r>
          <a:r>
            <a:rPr lang="en-US" sz="2700" kern="1200"/>
            <a:t> IWQ79</a:t>
          </a:r>
        </a:p>
      </dsp:txBody>
      <dsp:txXfrm>
        <a:off x="31613" y="2978170"/>
        <a:ext cx="4914352" cy="5843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2C313-992A-4F99-B464-DEC51B386621}">
      <dsp:nvSpPr>
        <dsp:cNvPr id="0" name=""/>
        <dsp:cNvSpPr/>
      </dsp:nvSpPr>
      <dsp:spPr>
        <a:xfrm>
          <a:off x="472505" y="2282"/>
          <a:ext cx="2724677" cy="16348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Physical Change</a:t>
          </a:r>
        </a:p>
      </dsp:txBody>
      <dsp:txXfrm>
        <a:off x="472505" y="2282"/>
        <a:ext cx="2724677" cy="1634806"/>
      </dsp:txXfrm>
    </dsp:sp>
    <dsp:sp modelId="{A96A67F3-F158-41C2-B513-E8AFBF8ABD9D}">
      <dsp:nvSpPr>
        <dsp:cNvPr id="0" name=""/>
        <dsp:cNvSpPr/>
      </dsp:nvSpPr>
      <dsp:spPr>
        <a:xfrm>
          <a:off x="3469650" y="2282"/>
          <a:ext cx="2724677" cy="163480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Physical Property</a:t>
          </a:r>
        </a:p>
      </dsp:txBody>
      <dsp:txXfrm>
        <a:off x="3469650" y="2282"/>
        <a:ext cx="2724677" cy="1634806"/>
      </dsp:txXfrm>
    </dsp:sp>
    <dsp:sp modelId="{FA1FD7B4-0317-42E9-8A1C-91E8E54E1D26}">
      <dsp:nvSpPr>
        <dsp:cNvPr id="0" name=""/>
        <dsp:cNvSpPr/>
      </dsp:nvSpPr>
      <dsp:spPr>
        <a:xfrm>
          <a:off x="472505" y="1909556"/>
          <a:ext cx="2724677" cy="163480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Chemical Change</a:t>
          </a:r>
        </a:p>
      </dsp:txBody>
      <dsp:txXfrm>
        <a:off x="472505" y="1909556"/>
        <a:ext cx="2724677" cy="1634806"/>
      </dsp:txXfrm>
    </dsp:sp>
    <dsp:sp modelId="{D29D61C8-7DE3-4783-82BE-A841FE3FAC19}">
      <dsp:nvSpPr>
        <dsp:cNvPr id="0" name=""/>
        <dsp:cNvSpPr/>
      </dsp:nvSpPr>
      <dsp:spPr>
        <a:xfrm>
          <a:off x="3469650" y="1909556"/>
          <a:ext cx="2724677" cy="163480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Chemical Property</a:t>
          </a:r>
        </a:p>
      </dsp:txBody>
      <dsp:txXfrm>
        <a:off x="3469650" y="1909556"/>
        <a:ext cx="2724677" cy="1634806"/>
      </dsp:txXfrm>
    </dsp:sp>
    <dsp:sp modelId="{126A3994-9559-47B5-BBC8-66B3B41C440E}">
      <dsp:nvSpPr>
        <dsp:cNvPr id="0" name=""/>
        <dsp:cNvSpPr/>
      </dsp:nvSpPr>
      <dsp:spPr>
        <a:xfrm>
          <a:off x="1971077" y="3816830"/>
          <a:ext cx="2724677" cy="163480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Law of Conservation of Mass</a:t>
          </a:r>
        </a:p>
      </dsp:txBody>
      <dsp:txXfrm>
        <a:off x="1971077" y="3816830"/>
        <a:ext cx="2724677" cy="1634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EB49F0C-3F0D-4E5D-B8F1-EE1013ECA87D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B5CF80B-BB92-4190-BD9D-361BC51BD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33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92FFAAC9-E3C0-4ACF-BBBA-6A6D8BA3BB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512C3CC-143C-47E4-8151-F86DDC04C94C}" type="slidenum">
              <a:rPr lang="en-US" altLang="en-US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0710B5D7-0DF4-40B6-A39F-472B3FD292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3CE3CEED-E5EA-4C28-BF23-F4BFB1284A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10828FB5-A4AB-4F23-9021-CFED920891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F14DFC8-EE12-4DE7-B0AA-A0CA6E798EC9}" type="slidenum">
              <a:rPr lang="en-US" altLang="en-US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1DBC0DA9-0514-4989-B9E5-520C2581D0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C292D5E3-A817-4E15-9CF8-2A5BEE6928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955E23A4-4CC2-48DB-A610-ADCE54DCC3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87AB395-19E8-42EF-AA30-67AFF141ACDE}" type="slidenum">
              <a:rPr lang="en-US" altLang="en-US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FCC28CAD-0EAD-4D4A-98C1-6AE2AF849C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4D7327AE-C34C-4BD7-B6DB-74AED5670E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87801-D564-42BF-9F43-C703DE709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627699-8850-48FF-B99E-4F2DAE5CF8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32976-9C15-4AC7-839C-4510F5968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F848-B50B-45EC-BC07-26FAB40AF591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22FD8-D94C-4053-B0D3-3258814F4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5D592-3768-48E3-9B35-530250AC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1BEB-017E-4B3E-A739-8DE064A29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35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AA641-E1F5-4622-84DC-9D760129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C8A4CC-F471-46A3-8A55-9BCCDAF60A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29D76-AC97-4043-ACDC-884686DF9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F848-B50B-45EC-BC07-26FAB40AF591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4A210-4001-4C10-B108-308497E31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0CD0C-A133-47D9-946E-258AE29F4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1BEB-017E-4B3E-A739-8DE064A29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76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12FC0-FBEF-420D-B7B7-13F34527F3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46818A-C96F-4515-A855-179A3FF63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3B79D-513A-4C6F-BD28-430F91E2F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F848-B50B-45EC-BC07-26FAB40AF591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F332F-9074-44E8-8F9D-8E553DE6E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A9B87-2FC6-4289-B6BF-5A50D45E5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1BEB-017E-4B3E-A739-8DE064A29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20574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20574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4379CD1-EEC6-40A9-9378-E47AB62C89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B651A52-3013-428E-9B8C-7B717C423C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A82BEAAD-6278-45BE-A587-E09F26C7FC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7D50B-7F11-4A78-B53C-AD944A7E80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010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31CF4-AC56-4948-A890-ED0251B5B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F12D8-B017-49D5-9BF5-15D926F5B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C717A-09DE-4A96-A4A5-E607F03B9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F848-B50B-45EC-BC07-26FAB40AF591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1851F-847E-45CC-982C-AF7D7F910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C5671-31A1-4479-9620-428E07A66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1BEB-017E-4B3E-A739-8DE064A29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49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34B72-CE70-4856-9BF9-314E195CC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A98CD2-C30D-4BE1-AE3E-C757B9932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D87A4-793F-4775-A552-0BE77F05B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F848-B50B-45EC-BC07-26FAB40AF591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4C029-3D8D-4B5E-A021-A2530D548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2A41A-A196-4B07-975E-E826E4410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1BEB-017E-4B3E-A739-8DE064A29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59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4B347-6C7A-433F-83E9-185AAFCE0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E2E53-599E-4E7E-BF26-6034EB1DC4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FC9404-15AF-4EAD-BC6B-C74FDFFA4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BC94FE-441E-4E7C-B4C8-4EE4B4FFC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F848-B50B-45EC-BC07-26FAB40AF591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71BEFB-002C-44BC-84A9-4C54726C5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5DA129-89AC-425C-BEBB-B52D8956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1BEB-017E-4B3E-A739-8DE064A29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59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38E23-58A3-49B5-BAF9-851A6C160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7B5B05-44E5-4792-A811-9BF50B87F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4285FD-D761-4B9F-99D8-03F0B6679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C1214E-2348-4B7B-B336-8D54FFBCA7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4E0AA9-1E56-43AE-9C2F-7E20EAB007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4FE09D-3A69-4644-9AFA-6CAD54132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F848-B50B-45EC-BC07-26FAB40AF591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64C1D7-3617-45E2-8545-DE18BE72C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6D942E-B30C-46F3-88CE-73E5DF059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1BEB-017E-4B3E-A739-8DE064A29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91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AB788-B17C-4D3D-8F76-1761F032E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453915-EE53-4530-8FBD-4B90BE8B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F848-B50B-45EC-BC07-26FAB40AF591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9A64C9-500F-44A2-9C96-7156D31C7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921CC0-B185-4AAC-ABD4-102029DCC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1BEB-017E-4B3E-A739-8DE064A29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97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A3F82-066C-4F69-93DB-47B6A8D0D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F848-B50B-45EC-BC07-26FAB40AF591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E8376E-3D04-439E-B01B-F902C202A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E7A69-391B-4235-A379-EEA7DDB1B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1BEB-017E-4B3E-A739-8DE064A29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3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F4DF1-0419-4858-8A92-E9183FAB3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99FEB-BEB2-4BA9-844F-79764C43B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63F72-25BF-4F0F-9093-E3EDBAD4C2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D82994-168A-4AF3-94C9-5BECE37EA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F848-B50B-45EC-BC07-26FAB40AF591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8E62C2-3047-4C50-89EA-6CF062992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81F16-A208-4113-862F-2A6D97F04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1BEB-017E-4B3E-A739-8DE064A29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86024-B3B5-4B19-9962-3FC8539A9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83B990-FC0D-46AA-A1C7-8E044FD6D8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DD8912-8218-4219-A2BD-F068D80DDC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96B50B-EFB1-4983-9DE4-1F68111F8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F848-B50B-45EC-BC07-26FAB40AF591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BDCFE-BC38-4980-A135-63D6C7D46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4AF0B1-D3BD-4808-8E45-D1DCCB436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1BEB-017E-4B3E-A739-8DE064A29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90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35F5AF-0643-420B-8252-B74CDCFAA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21254-80DD-4806-A140-8B2C2820E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77D78-9F54-43DC-9273-9ABD1991C1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2F848-B50B-45EC-BC07-26FAB40AF591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ED1DF-D4FD-41A9-A42A-8D5BAC698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1AE5C-5EC4-453E-87B7-2317ABF08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E1BEB-017E-4B3E-A739-8DE064A29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0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Homeroom Warm Up</a:t>
            </a:r>
            <a:b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8/31/21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What would you do if someone gave you $1 million? Explain why</a:t>
            </a:r>
          </a:p>
          <a:p>
            <a:pPr marL="0" indent="0">
              <a:buNone/>
            </a:pPr>
            <a:endParaRPr lang="en-US" sz="4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873A48C-CC9C-4B05-8160-C8E6269D9E7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838201" y="2536177"/>
            <a:ext cx="11353800" cy="3653486"/>
          </a:xfrm>
        </p:spPr>
        <p:txBody>
          <a:bodyPr/>
          <a:lstStyle/>
          <a:p>
            <a:pPr marL="0" indent="0">
              <a:buNone/>
            </a:pPr>
            <a:endParaRPr kumimoji="0" lang="es-E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kumimoji="0" lang="es-E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¿Qué harías si alguien te diera $ 1 millón? Explicar por qué</a:t>
            </a:r>
            <a:r>
              <a:rPr kumimoji="0" lang="es-E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10" y="4000500"/>
            <a:ext cx="28289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55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34B4731E-DB86-4DA9-BB7C-D8A40841446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133600" y="1295400"/>
            <a:ext cx="7848600" cy="16002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Physical property is a property that can be easily observed without changing the identity of the substance. 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C2E5A65D-0E00-48B1-A737-BDEC7C15A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1" y="533400"/>
            <a:ext cx="40735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en-US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Physical Properties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00584CCE-0110-4857-BB3C-9AD97AE13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2819401"/>
            <a:ext cx="266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en-US" sz="28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Examples</a:t>
            </a:r>
            <a:r>
              <a:rPr lang="en-US" alt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81E825-0861-4432-B0B0-9B8D808DE207}"/>
              </a:ext>
            </a:extLst>
          </p:cNvPr>
          <p:cNvSpPr txBox="1"/>
          <p:nvPr/>
        </p:nvSpPr>
        <p:spPr>
          <a:xfrm>
            <a:off x="4343400" y="2895600"/>
            <a:ext cx="2438400" cy="19383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viscosity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conductivity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malleability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hardness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magnetism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BE873B-1450-4D51-8357-5A8BDA516331}"/>
              </a:ext>
            </a:extLst>
          </p:cNvPr>
          <p:cNvSpPr txBox="1"/>
          <p:nvPr/>
        </p:nvSpPr>
        <p:spPr>
          <a:xfrm>
            <a:off x="6705600" y="2895600"/>
            <a:ext cx="3048000" cy="15700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melting point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boiling point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density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color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3A4BDE9-F6CB-4106-BA3A-E9FECF9A87FB}"/>
              </a:ext>
            </a:extLst>
          </p:cNvPr>
          <p:cNvSpPr txBox="1">
            <a:spLocks noChangeArrowheads="1"/>
          </p:cNvSpPr>
          <p:nvPr/>
        </p:nvSpPr>
        <p:spPr>
          <a:xfrm>
            <a:off x="1752600" y="504825"/>
            <a:ext cx="7924800" cy="914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Examples of Physical Properties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B82FE3-F585-437E-85EE-E71F29FCB862}"/>
              </a:ext>
            </a:extLst>
          </p:cNvPr>
          <p:cNvSpPr/>
          <p:nvPr/>
        </p:nvSpPr>
        <p:spPr>
          <a:xfrm>
            <a:off x="5486400" y="1524000"/>
            <a:ext cx="47244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A.  </a:t>
            </a:r>
            <a:r>
              <a:rPr lang="en-US" sz="2400" dirty="0">
                <a:solidFill>
                  <a:srgbClr val="FF0000"/>
                </a:solidFill>
              </a:rPr>
              <a:t>Solubility</a:t>
            </a:r>
            <a:r>
              <a:rPr lang="en-US" dirty="0"/>
              <a:t> of a substance is </a:t>
            </a:r>
            <a:br>
              <a:rPr lang="en-US" dirty="0"/>
            </a:br>
            <a:r>
              <a:rPr lang="en-US" dirty="0"/>
              <a:t>its ability to dissolve.</a:t>
            </a:r>
          </a:p>
          <a:p>
            <a:pPr>
              <a:defRPr/>
            </a:pPr>
            <a:r>
              <a:rPr lang="en-US" sz="12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 </a:t>
            </a:r>
          </a:p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Example:     sugar in water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	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572139-1089-456C-A950-85E9A8A07A31}"/>
              </a:ext>
            </a:extLst>
          </p:cNvPr>
          <p:cNvSpPr/>
          <p:nvPr/>
        </p:nvSpPr>
        <p:spPr>
          <a:xfrm>
            <a:off x="1752600" y="3462339"/>
            <a:ext cx="4572000" cy="22002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dirty="0"/>
              <a:t>B. </a:t>
            </a:r>
            <a:r>
              <a:rPr lang="en-US" altLang="en-US" dirty="0">
                <a:solidFill>
                  <a:srgbClr val="FF0000"/>
                </a:solidFill>
              </a:rPr>
              <a:t> Conductivity </a:t>
            </a:r>
            <a:r>
              <a:rPr lang="en-US" altLang="en-US" dirty="0"/>
              <a:t>is a material</a:t>
            </a:r>
            <a:r>
              <a:rPr lang="ja-JP" altLang="en-US" dirty="0"/>
              <a:t>’</a:t>
            </a:r>
            <a:r>
              <a:rPr lang="en-US" altLang="ja-JP" dirty="0"/>
              <a:t>s ability to allow heat or electricity to flow.</a:t>
            </a:r>
          </a:p>
          <a:p>
            <a:pPr>
              <a:defRPr/>
            </a:pPr>
            <a:r>
              <a:rPr lang="en-US" altLang="en-US" sz="1100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   </a:t>
            </a:r>
          </a:p>
          <a:p>
            <a:pPr>
              <a:defRPr/>
            </a:pPr>
            <a:r>
              <a:rPr lang="en-US" alt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   Examples:  metal = high conductivity</a:t>
            </a:r>
            <a:br>
              <a:rPr lang="en-US" alt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</a:br>
            <a:r>
              <a:rPr lang="en-US" alt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	        wood = poor conductivity</a:t>
            </a:r>
            <a:r>
              <a:rPr lang="en-US" altLang="en-US" sz="1800" b="1" dirty="0">
                <a:solidFill>
                  <a:srgbClr val="E0E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	</a:t>
            </a:r>
            <a:endParaRPr lang="en-US" altLang="en-US" sz="1800" b="1" dirty="0">
              <a:solidFill>
                <a:srgbClr val="E0E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17" name="AutoShape 4" descr="data:image/jpeg;base64,/9j/4AAQSkZJRgABAQAAAQABAAD/2wCEAAkGBhQSERUTEhMWFRUVFxgaGBYXFxcdIBsXHBsXFxoZGBkYGyYeGRkkGhcYHy8gJScpLCwsGB4xNTAqNSYrLikBCQoKDgwOGg8PGikkHyUsKSwsLCksLCwsLCwsLCkpLCwpLCwsLCwsLCksLCwsLCwsKSwsLCksKSkpLCwsKSwsLP/AABEIALQBFwMBIgACEQEDEQH/xAAcAAEAAgMBAQEAAAAAAAAAAAAABQYDBAcBAgj/xABCEAACAQIEAwUFBwIEBQQDAAABAhEAAwQSITEFBkETIlFhcQcygZGhFCNCUrHB8GLRQ3Lh8RUzgpKyU2ODwhYkc//EABoBAQADAQEBAAAAAAAAAAAAAAABAgMEBQb/xAAjEQEBAAICAgICAwEAAAAAAAAAAQIRAyESMQRBIjJhceFR/9oADAMBAAIRAxEAPwDuNKUoFKUoFKUoFKUoFKUoFKUoFKUoFKUoFKUoFKr3OzXzYWzhxdz3rioXskKyWxL3GDkhUOVCoJI1cVA4Hj2NV7d25avAG3hUvqbV1grg4xLzIqg6m4lrvAHush2INToX+lc7bmHijWw4t5W7NSVOFuHv/ZPtB/ED/wA9eyjoWj3orJe4zxBTcNu0wAa9cytZvPmynBhLalm7oYXL3u/kJA0amh0ClUbD8dxlu52fZXIa8ApNq+3dOPvW7pZyTlUYbs3EkABgV7sAecF45xFrljtk7lzse0H2e4uXtLV9nBYscuR7SDUf4kHcU0L1SlKgKUpQKUpQKUpQKUpQKUpQKUpQKUpQKUpQKUpQRPNPF2wuGa8ih2DW1CnNEvcS3sgLGM8wBJiKhuHc+ysXrT9oDiM3ZggKljsyzuL2R7ci6kKwk5gdiDVm4jw23ftm1dUOjRKmehDDbXQgH4VXONcGw9lLdizYt58Q7WQGBYdncy3MSzyZb7qzMkySqCdqnofWF9oli4bQCXQbtxreotwrBkXVu0yt76mELGJMaVJcu8zW8YHNtXXIQCHCg6iRKqxKn+loYdQK8Xk/CAqexEq2fUsZeVaWk985kVu9OonfWtrhnA7OHzdjbCZ4zRJkCQokkwokwo0EmBrTob9KUqApSlApSlAivIr2lB5FQfIxnh2Fn/0l/Spi/fCiSQPWqHynxy4MDhwrABbSz3ZHn57UTp0CK9io7g/F1vpOzD3l+k1I0QUpSgUmsGNxqWbbXLrqiIJZmMADxJqB7C7jzN0PZwnS0ZW5fHje627R/wDS95h78CUIbI5pU3mtrauslu52b3wqlEuZQ5Dd7OFAIBfLlBME7x9pzhhCFIvp3myjeZGQ6giVWLls5jA+8TXvCcVzlFDcd1vX0W4xdrVu5lU3CnZ59FzgxBjNlzAGJqOT2aYcKFFy9o+eR2QM5Lad1ltAoYtL3kytq2utT0JQc3WTZF9c7IcQMP7sHtDe7DZiO7mMz4fKvqxzjg3yZcRbPaGEg6EyFGsRBYhQToW0GuleHla32XZFrmX7R9oGqyH7b7RlBy+52k6GTBInatVeRbIFpQ90LbSzbK5li4lh+1tC5KT3XJMrlnMQZFOhKcL4/YxJYWLq3CsE5fAyAfMEqwkaSpHQ1IVEcF5ZtYYg2y5PZJa7xB7qPdcHQDvTdafh8ZeoClKUClKUClfF28FBLEADckwB6k1EtzfhAY7dZ8sxHzAiouUntaY2+omaVH4TmCxdJVLqlhBImDB8jE1vg0ll9Iss9vaUpUoKr/Dh2+NvX90w4OHtf5zle+w+It2/I2n8a3+YOKfZ8O9wDM4AW2v5rrkJbT/qdlHxr64FwsYfD27M5iq95ju7klnc+bOWY+tBv0pSgUpSgUpSgUpXjNAk0HtaGN4qqSNNBJJIAHqTtUFzPzxZwqEu0b5QILN5KP3OgrkHH+fXxBAErb37OQRv+Ix3j/IqZNp9OnXOY7F5xbW8s/hB0Vj0UM2hJJHrURiybaLbsd1EAAVZMFfMyT8T1rmSYzUETuIPrtr4yNBV85d4n9qUozffCCCx98AQTMyX8uo+NX8dG2zgMe9m8jq2Q9ZOjTroD0g7b6iuo8N4it5MykT+ITMHw8/WuT8XsZDMSQo6em07mauHJdlktF2OUsFOWR7pJysw8TlMeU+NUqbFzrQ4vxq3h1BeSzHKltBL3H3yovU/IASSQATUVxbilxICWmu3HMKNVQeLXXHuKPQs2ygnb3gnDBbc3rr9tfcZWuMIyrM9naUk9naB/DJJiWLGoRpkwXBrl51v42CynNaw6mUsnozH/FvR+M6LsoGrNPilKIKVHY/jlu1uSx8F/c7CtHAczZ3yuoUGep0j80j6jagn6UpQKUpQKUpQK8Ne14aDl/MnGjfv3Ax7lt2RV8CDlJ8yY61F7nSfA+QrDzZbe1j8QBsXzREjvBW+s1q2OOtAlQfjFeXyS+VezxWeMST4SdzmnxA/kVaOR+LsL32fNKlCwBnQgjY+cnSqBieOvuNP9al/Zpjpx6ydWVx9Cf2q3DLMpVOey4WOx0qP4hxdbWm7eHh6moe/zDdO2UD/ACz+prsy58MbpwYcGec3Gxiz9ox9u3vbwq9s/necMllf+lO1cjoTbNWCqJy5xW9bRnuqO0vubtwHozQFSQfwW1RP+irXwvi63gR7rDdfLxB6ipx5scrqIz4c8JuqLxf2rXFuOtmyuVWIzOSSYJE5ViJjaa0cR7VcVAKrZHjKP9O/VDbHp29xIMq7gnTcMRtsa+b3EgCRrAO56+MdNI8a3kV1Fwu+0/HFtGtgHoLf9zNZG9o+OP40H/xr+9UgY9TrDDXTb1rP/wAVEGSPQzMfAR9anR0s59oXENT2w9Oztx/4/vWs3tK4hOt70hLYH/jrUGeLoBsZ6f66bVpPxbQHqJmdZ8ABGlNI6d25B5kuYzDF7wUOjlDlkTCqwJHQ97pppVT579qKKxs4Yi4ykg/lBHUn8UHptpr4VWMFir9zgmNNmRlv2zcyaE2coL6zMbEx0B6VSMPbYouSGzHbTSNgJP189z0SK1k4lfuXy1y43fM+/Op/KukaeGkVHLIJDCARGmnhr4GpRE7pDCSenrvvrPp4UtYQKJkGD7rdOm/UfKK0RpqYDEnMQOoIk+EEa6bVN8OxrFgVMEQQw6HSJjz/AIahsThQNfdB+UefhUvg+D3LQIKsGyhjmEAK2oYgw2Ujw8PA02RbcBjhiMZaW9mKQCyJ/iMO7+IjKpI1I6adZHntC5pvWeJq9km06WLakKwYe9cIBjun3to0qvcMwF4XO0DnNouafId0QegIr75mXNjPMWrYaTPeAM6+uvxrPXa30sVn2r4jJL2rTMBvDCSesBoHwrzhntDxOLvqrFVtqQTbtgLmIYQCWJJkwImKhzypdFkXBsQfH/TwqB4BdC3bqueggR+LMCpGhjKwUnymraiu9O/cS51tpaZ7a5iozEPKADqZgzHUCovAcbv4qHIPZsSF0AUsCRlBBJnQ+91jTWoDj1kX7F1rZOZrLkCJBJB9JaNI3FUrlniF7s3u2WuG60I4GYgkFGBOUSHhGhtSNNtaeDPPLxdAxTiGysHyvcUgqdMpO4I6GIPkax8OxTW9W7wKlV0BBciGIGsEkgx4H0r4wmMDhmuQxZDBGwcldZ1BMTJmSZrBexDMyW7aiRkCxJLmW7w0jMvdE7xUJ26Ty/je0sKeq90/DYyN5EGpKqZyrj8l50Zci3D3RuP6TudSNd+oq51muUpSgUpSgUrwmoLiXOeHsyJLsOiCfmxgfWq3KY+1scbl1Io3tFBXGt4MiHbyy/8A1qk3MQVfTbzE9OulWvnDjqYy4rqrJCZdYM6kjbbc1R+IW7lsyR3T1B/auG6uV09TDeOElZeI3SRM6eE9fltUp7LsYRxCwTrLMs+qNUHiDmSa3PZ7dyYy03RbyfrB+hrTDpTk7dLu8at3MTftFwty3edcp0LAEwV8dCNK21X+GuZc+2svFMUP/cDD4ojfvUenFLqL3bzrtsxrPPg3dyrYcv4zbrl1goJYgAbkkAfM1p8qc227vEhYtEMvZXCz9CwKQF8QBMmuP4nEPc0Z7jkSZYk/vUt7Ocb2PEbLHqtxfnbaPqKvx8Mxu6z5eW5TURHGxk4hjBqMuIvAf97DwrGmI1ny8vpXxzhiZ4linGme6x+ev6188NwmZgzHu7x+kn4dK9GXpwWdswuhtFDSJM7+fjoYr6bDtOkQCRJMfHyGnr6VK2rOUEEwCYCQQIOpOh6aGT862r2HUgTAjroeg1OnX96i1Pigf+HuwEMpJB0M/QxBrGcC6ZZZTmk6nQeXqasLWwoOx1nu7KTpAmG/ShsmRopzHbWdPAGddtqbNLp7EGJwuKMSO2XT/wCMTUDznyELDm9hxlssSSvS2fAeC+HhtUdw7iV/C3hdwpy3F3QmEdD+Fx1BjfcQNRU37SfaKL/C7Itr2dy9cKX06p2YV2WeqsWtkHqpqv3s/hUbFvNvHr/fwrebhi9fDeonhWLzKsfrFWW2AyzEfL4Gfp8KuPeT7NnD4jNdth3HuZtVHnl2LeZmOkVMcQxoxOJxBBg59RA1XKglQTqZX9PQ1vF4q2UBW4naKRHfWZGx+u/hNVjE8auLiC2YqTckxB12BHiJ+h86izs26eti0FBUgPAzHLqIky2kTsJ3iojiPCe0vdqsSAoIE96PxA/mgzrA0rNw3nTCm2tjE9q1yB98BGfMx6HRVK9P6dwasljieFdv+bmAAJzZhEQI7wjbqfGom5U9WIfG3HFsBUZZWIMDb0bUmJ19Ko/CeW7ly6xaUImFyyWMHw84+flXZcT9lvJ90yMY1KsDA6AE/wANQC2sOo7UhgIgLObYqFYawBJEEmJFW8ldRm4LjbT2beXOhYaqQdGiGBMQDII+NU/hvB+x4jc7pFkr2uUyCLclbhEGcyFpy9QfSpHhXGbAxWLdZVBlJlhAykhmgEgSzHX1qRxV5wGJInLcA1GquCsT4zB+FXZWb6aeAtKj9k2bKS5tKGMI0KQoJ3XeAR+Xqak7mFbN2igl7NxbluDE6qSIIiIkd7rrPSoHC3pbDYhXjKqWnRxG0+ejhkZSp6hCNDVpw2Oa84b3HbNkI2hRlm4NZBkT5N8KrVJ67amExrG72hXLlYkrA1C5jp1HujrvHpXTuGY7trSXIy5hJWQYPhIrlFu+RcTtVFt7kELnW3lQxl0JytLRGo3ANXzl3iZF17DsWICmSoXWBplnTT4kg1TKNMbtZaUpVVilKUFX5+4gbdhQGChycxOkgCcvx8OsVynG8bGqqDcPiNh8a6H7YR/+kh6C8sjyKv8AvFUMzila3grJbIAW2WBpvJAmZgCdq4eeay3XpfGs8EBjMY9yAYUeCkz/AN3X5Vhu4fuEeXmaz3uC4hCc1q4I1On9pry0W2g6Azp4f6VEs+mtn/XuAy3AqIc7eCgnf0roHJvIjI638QBatW+/DQCxBkFp91AdddTFWrk/gNu1aFxVALgEaVA+2XHsuEtopgXLvejqFUsAfLNB+ArXHCe3PlyXK+MVrnPhBxePu3cMyXEbIC4cRIQKdeu3SvcD7P007Zy/9KaD5nU/Sqhwjir2HDodtwdiPA11zl/EtiEVrK6NufDyPmDpUZ2y9NsMcddtTB8sW0EJbVPlPz3qvcZ4RZTFWb9hYa1cHahZIZTIL+RAJny16V0ccpl4N243mq6ePWtLEY/h3DlOZlz7H8TGPHwpjMpd1TPkwvWPf9OTc28krca5irTsDlLskTJVZ0MgiQPOtHhWVbSkEnuiBOmupzDfyq3/APEbd21cKT2bLcyz+WGAHy0rmPB+N5AA2o1IXWBt/bbyrrw7jkzmqs6Elp8VAC7jTzIj1PnWYKY2y6HWAdd4n1Ijb41rYZhcSVcORGhIEg6xrBGv82raXCzCs0lSJWDHXpsemu+lWVa4WNAT3tcpjvQJMKwn1jevVvkzlUrG/QiPLpEDetuyy/iQaHc7j6bjQ+dfKzqgAO/ujpHl0EGZoPbAZtYUkwRJG2+ms/PaelV3mLhLXC2VT2iWzcbWZVYzRqdQDPoDUvjuNLajNDaEFI1n8I192DFQnAuPtbxbXW7x7NxHrl089qIukZwXiIQw239qzYzit26IJhRsswPj+Y7b1o9l94xVYBJyqPAnYfpVw4Pyoq63hmI6dP8AWlpjNqcNt6+Qs6GfLX+fKumrgkAgIoHgFFa+J4JacH7sTHvDQ/MVXyW8VZ4anbFMxVSCBMaSCTAUyNSfIEk7VaEbJC2lRiTmuLLMqiAMyoTnIAzBgJBGkbCtG3yjcVbjIc6ouYljGVdRMDUjpI8R41M8P4aoCSM7KsZyOmm0b7QJ6VpLtnemtY4e4u5RiQg1jMAFAY905WUAKQNtCJGx22MfiA2a2BaIzhQwynujKO4NVLDKpzCQSd9KkfsuwGw8BFePhBEochn3kgEEGZDRIPmKnSu1K4GLRxtyyxATEBrByyQA/uN3tdHCn1OsVe+W7Xb4NUcgX8MxtXZ1OZCQAf6SoEH1rnnEOXbiYs65VkMrzJ8RHWQfGt7jPH7uFx5xVqPvUUuv4X/CwYDzUGfP1q0qtn2sWJw7YPFMSZs4sGV/CbqgMw1/MO+pGoIj1z4Pit+2r9jqHVAq5SSZYGABrr5x0G8VD8T5qXGJhrge3aCYlTcFwZshVS6kn8Vtocbb7xBqTu30F4tZBe0SzJkaQVJOUZ9l0O+8rtSs7LvpNY0XreHuXLllWNtrUK2TvMMxRFOWSilgYgkshOgmcOB4oWvpeshlyhJNzaJ78x1kDymelRz4i/fgX7pISMiDZYET5mNJ386snKOGtXT2V9yp/Cu2cGdA3SNsu/rVLV5hXS7TyoPiAa+6+UWAANhX1Wa5SlKCse0jB9rw+6g3JSPXOoH61W+XMAMLYWyoht3Ybsx3J09APCBVn56wxfCzLAWmW4cu8LJ09DB+FcxtC+rK5N1wrjUL/hwZMxqSSBPhXD8meV09H43WO15yaHOdOh61ibhaOJhT/mA+PnTiVtgZkEEjxBHx2rUxPG7dsAsrqD4QddDBjWK4cdu2+mpxxewVRYJW87KEyM2nmw208NdJr655tHFYJnAJNlg/w1VjHo0/CvjhmKs3b7XLz5WHdth9IB95j0E7Dyq94bhyCyRAZXUg7EMp0I030ru4ZXJy2R+cltEVfvZtzcMJ2tu5JRgHUeDjQ/NSP+2qzzPwX7PilsEHLJdSeqL7vxzFZ/ymtS6hgxW9V1Mp2t/NXtVusStpsi+Xh61R8Wj3VJ9528eg/vW5wbllrz+6WPgP38PjVzPL5wzZIAcoGMRIBLAST/kO1Wk0pbNaVrl3ht1MOttgZh59CWPXyNUC3ZK6MCD4ER9DXYghH/MJGsQCeoMjTbp9fKsPEOH27oyOgYGNCNRM7E6qfStMbphlNuT2cSVPcPl6fz+9WLD8QfswWJ7o0hvQHbeRprVaxlgW79xFMqHIB8QDpPjpU1hrXcmTr/DNbTti+r3GLiPpG894A+srEMNunSvbfE7pDQ5AYgkCBJEwT8z86wfY3b3EZo8AT+1bacIvKuZrXTy/v6VFTNobE2iG13J/m9bfA+FNfxC27QzMwOg/WseMtsWC5WzkgBQDJJ6AbknyrrXss5HfCg4i+sXbgGVDuieDf1HQx023motTJ2jeJ+zM2sE7spD2Ua4GEGCoLEGehj9K+eBY21ibYKvluQJRoBny8R6V0rmwn7BivOxd+qEV+ebQK/D+aVW/kvOnQsRgCp1U+Wn714q5dSIA3J0HxJ0qo4bjNxiFVmGmwZvrrURxXiDloZ2aDsSSB86r4r2rhxTmnMmJSyZC2QCwG5LoTHiIFbfL/HLd62CCA0aqTEHy6EVRuGXz2d4qMxY2lgdZfb4xVltcFCrmtBVOSWDMNWG4UdCflp0pc8eP9jHhz5f1i0v013rWuuBqzZQDux0qEv23juzpsZifGAdapXFce5fKc0zoDP0rTHPHL1WWfFnh+0dR4bw+3jLV580LbZVVjpOhJOvwqucT4B2ndFwaSM0SCp3BB9ARWnyvzLaVRbaBP6+fn51cLeVhtv6VH3s1LNIbhPJdizBZe0P5m1H/AG7frU79mAGmlY2bLpJ/n61ibEa+VE60+nsk614bsGDoa9tLpIPzJ1rKU8qkWnl7nkpFvESy9Lm5H+b8w89/Wr1Yvq6hlIZSJBGxFcUFzUrIEeW3oetSvBePXsK/cJZD7yNsfMdVPnHzqulbHWqVrcOxovWkuAQHUGD0npSoUZrluRBqpcZ4LiFcNaJe1JJQe9r+oB18fWrhSs8+PHOarXj5cuO7jlmP4hlVswYESYZSP1Aqm8QxVy4xlzDdYIgeGkkaeFd+xmGFy2yHZlI+YIriScHJiNtiJ2I6VxZcc4XocfLeaX6V21daRr9avHIPF2TELanuXQ0r0kKSCNfLfrNROI4Qqd6IIGg1/WZqO4FxYWMUl64e7azk+mViR8dvjVscvK7hlPHHVdExfDMNiHxd/FkLatumHtsZBBtgtcKEaybt1kIEz2XlVXt4PhyNq2KuAHQdmoH/AJA/pWfmzDvhrWCtXG1Np3uD/wB92z3T8Wc/KoIA+Pyrt04Zlde1y4Vzlh7UJbw729d4T56Gqx7R+ZGt42zeRhFzDhfIw7/pmrWe9kGYjbaaq3OF57nZOVIVS6jTxKmPI7mrT2X0umB48rLnuI0H8kfvWpxziLFSbcqNeomNpJjStHlwTb7wDaQAfh02/wBq3MZ3ldApzIQkEa7KQQBuCGEeUVpqKbrBwP2VrjbVu7bvm3cctmBQMoysRpBBGgHU1IY72d3MIyJde24YMQEzDQEDWR1zdPCui+zXlq5hsMDfEXGJIQ/gUmYP9R3I6bVF+0+e3w5H5HkeWZTVN0mrVPXJGg0B2iNvAbRWVbgnLpAjYg/DffSs1px1EyYJjp/OleNhZbumV1OsDTbX9Kzblq+LbrcUrmX3SVmPLbYj+Cup8DxAxFi3dAjOsx4HYx4iQda5FjceloEnXTQAH+Cuo8gXAeH4fXUqT82Y/vRTPqPrmsThb1lSM9y2VUE+OlcofkS5mJBTQae9rpH5av2E4r24NxTmDFtT0IOoPgZ0itm2sGSZ+X+9cOXyc99dPRw+Nhjj+XbhVvDXcPfHbWyo113B+PjWrjsLnuyNia65z7h7Qwl92EkqSCSffAOXL0mRXEMKl26wVFJJ010Hzrr4eW8k3XLz8cws8ftduCMFDKkHOVBKxICBicuuplx9IqdsWyAIgE7R8ZmI6T5DSqjwnADDsVfKbgOUkFoBk7mNTPTpHiKtPBLQull7RFyIRlaSCT1kCcwXXbSOutcnP+V29P4tnHhqsEMGIC7a6R+42gj4TXxcwSMBmgspBHQ+vkdvnpUg6BlbswAuo7QkgNtlktofxnTxG0Vp3LJ7QQuVWVtNTJU6wR0Ees+tUxljfKzL3FZ4pyotzv2WhtzIMT4ErsdunUfDBwfmG7hmFu+DlGk7x/pVmxl0WkyCMzakgwROu58/CQapHMCZQJ94tOnTy+Gn1rr4uTK+3l/J4cMZvH/HRcNeW6AyGVNZWt1zrlniV0XVRNcxjKdvXy2rpK2JXvHw0BjX1rrcBEbmT4AVnJMAnT+fKvbVkBdNvKvTbncaedA7MaEDXx8q+8o3j/avpiAPGpzgPLN266vcUpbBB1EFusAHWD41CF54bYyWraxGVFEfAUrZpUMilKGgGubcS5Xv4e4xRGu28zMrLqQCSYZRrImJ1Bq24HnLD3XKBmSBcIa4jIrC04t3CrsApyuwB16it9eM2CSBftEhA5+8TRDEOddFMjvba1Tk45nNVpx8t47uObcQwl11hbN1iemR5/Sozh/IV77RhjiQEF2+uW1ILFLc33a5GirFtUiZm4JiIPW143hzki/aPae5FxO8Qcpy697vaaddK0cHbF/GHEK6PatWeytlHVvvHfNeBy7EC3ZHzqnHwzBpyfIyz6VP2u2tcM3/APVT6HszVJw2GB0C+sE/3q/+1fCOUsXlUlLZcPH4c2WGPl3SJ8xVBxeIAsEhgGm3sY07RAfoTW89M56bdvALOo1HU6/rNXfkngtm/hbiXbaXB2rSGAOhVKqV7GIAZYfDX9NKvfs74dct2bly4pXtWBVTuFAgE+pn+Gq2bTbqdN7D8jYO3/y7OSOis/6TWoeF2sJj7LpbVUxKm0TExeQNctNJ1GZO2Un+m2PSyYzGJaRrlxgiKJZmMADzNQnFcRax2FZcNeRrpl7OokXrLK4lT3hluZAw6BoMTUstrDVC9puFfNYuAEqA6kxMEwRPrB+VXXC4ktaV3U2yUDMrbpIkq0dRt8K8RreItAjLctXVBB3DIwkHzBBBomXVcmwOOAAVtfproRr5V93OJKh7qnqCY18xI8tdvCrdxD2c22M2nKf0sJHwMg/Oa1R7OXOjXUA8gx+QJ061WxvM45vzVc7TVdB/NfKup+zLhN2zgrZvSGYSqndUJJWR0JBmK2+F8h4e0wdh2jjYsBAPiEGk+s1ZCKnSmWe/TkHCMCyZgJUljqPXqNutTaW7pgafzy/atlsI1s5HGUjfwOuhB6jrWzaMEaV4+V77fReUmM8VS5l4QX94ljsNT18BWtynyQz3JCwB1jrV8tcMN24sCQGGY9ABqfido86tNjDqgAUADyrs+PjbO3m/L5sZZr3p+bruCyX+zuKVa33IYAQwMPO4YbkGdjMxFfHD76kRm+8Ej3dW6lSDtBmT0kbiY79zLyzaxiZbiAkbGNR6NuK49ivZw11muYYlrCMQjN/iONGZGG9sEQCfeIJGkE73i2zw+TOumleuaMBqEPdYkjvTMQRrAzaaatMaV92caWgsYbyVSG20IPvdI1+NaeM4Ldtz2ykEEbgwdN80EfCnDIDAQTJPhAAkzG86Vjljr27MOTd6ZcSBlLQJaQAdYEzp1GpiPMa+FR4/YYuFgjfp5xHwg10DhvCGxN+1bQSSQP8ALoMzeSgaz4nxrq//AOBYUoEKTAiTv6+tX4Zu7c3ys5J4vz5yLgCMSGYe6jET46D966Ezjfwqw472adm+fDAHoUJjfqP7VIcN9n40OIef6E2+Lbn4RXX08/yVLCgkhEVmY9ACTVp4fyQ7gG8wTyEE/wBh9at2D4dbtCLaKnoN/U7n41s1G1bkj8BwOzZ1RBP5jqfmdvhFSEUpUKlKUoFeGvaUFEHsvX70G8IuLdXu2UUkXbq3j2rZj2sFYWYia2uJezxbrXvvSqXRdIUW1lXu21ssS8yyBV0TSDGpAAFxpU7oqGI5CzXQwvAIL128bZtAjNcgSCHEMqhgp1gtmiQIkOUeVVwNtkD5y2QZoI7qIEUGWbWBuIHgAABUvxHGdlauXSJFtGePHKC0fSqtgvaVaYp2ltrSth+1Zic2V+0Wz2OVRLPmYbfmGmtO6hb2QEQRIO4NUrnbk/CjDNcWyFbPZ90so1vWge6DGxPSpO3z9hmLkdoURLb5xbcg9o9y3lgCQwa0wMgRB8DWtxHj1vF4TFFEuPbs9i69nq10ZLOLTKpEicyggid6aTtLYHlTC2jmSyuYbFpaPTMTFS8VUcH7Q7TBTcVQh7ablu6LqjszYGmVQ2pvgQyqwKmREGtvifPVi0CFzXHD5cio+hF4YdizZYUdoSATo2UxTRtJcwcNOIw9y0MkuNM4YrIIInKwYbbgggwRqKqGI9n+IuLLX1z5MQgJa47Il3sCqi6/fcTZcEtrlvsOkGePP2E1776RH3V3vyzIDb7v3gJRtVnRSdqm8DjUvW0u22DJcUMrDYqRIPyp3BSML7PLq3bDm6sW9coJ+7PaXLhFruDuMHCFRkELEEQot/AOHmxhbFhiGa1Zt2yRMEoiqSJ1gkVv0psKUpUBSlKDHdsKwhgCPA1g/wCE2vyD6/3rbqM45xg2BbC2+0uXrgt20zBQWIZyWYg5VCoxJgnTQE1W4y+4tM8p1KkUtgaAR6V9VB2+bLalEvo9m62XMhBcJmuNatlriAoqu6kISRPgNQNLF872LllhYuulxwotscPeYk3A5R0tlQbg+6uR0lNfO2lds3Fbxxd1sJaJFpYGKuqSIBEjDoRs7AgsRqqHxdSJ+1h1VQiqAqgAKAAAAIAAGgAGkVVOGc28Pw1oWrd45Vtm4XK3GLSn2h2ZsveulG7Rh72pMdKtWFxIuIrgMAwkBlZTHmrAFT5EUGviuEW7ghlFVzF+zPDu2YEoZmVj/arhSnteZ5T1URwDlezhA3Zglm952gsfLQABfIACpelKiTXpW25XdKUpUoKUpQKUpQKUpQKUpQKUpQYcXhVuI1txKupVhJEqwIOo1GhqDPIOEhh2Z70/4j7k2TI10M4e0R4EH8xmxUoK/c5GwrBZV+6EAPa3PwM7qTrqwN25r/V5CNjC8p4e3ZeyiMLdxUVh2jzCW0tJDZsykJbUSCDInepilBX35FwzBs63HLhwztduFjnFoEls0yBYtAH8OQR1rw8iYXTS5oSSe2uyxNzt++c3f+9lgDsSehIqw0psU7Cezi2Gc3nLqQotqnaL2eV7lwFc1x4PfKwuVYnu66WzC4ZbaKiCFQBRJJ0AgSSSSfM61lpQKUpQKUpQKUpQK0uLcIt4hAlwHusHVlZlZXEwyspBB1I9CQdDW7Sggk5KwwKEK/cy/wCLc75W415TdlvvSLrM8tOrGozDeze2luyva3M9prZa4GcFltreVVTv/cjNeZu75j0uFKnYrg5AwgDAW2Ctb7MqLlwArkFqYze9kULm30nfWrEBXtKgKUpQKUpQKUpQKUpQKUpQKUpQKUpQKUpQKUpQKUpQKUpQKUpQKUpQKUpQKUpQKUpQKUpQKUpQKUpQKUpQKUpQKUpQKUpQKUpQf//Z">
            <a:extLst>
              <a:ext uri="{FF2B5EF4-FFF2-40B4-BE49-F238E27FC236}">
                <a16:creationId xmlns:a16="http://schemas.microsoft.com/office/drawing/2014/main" id="{218F0D46-CCC3-4481-9BAF-04BAA01E89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0201" y="-833438"/>
            <a:ext cx="2657475" cy="17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3318" name="AutoShape 6" descr="data:image/jpeg;base64,/9j/4AAQSkZJRgABAQAAAQABAAD/2wCEAAkGBhQSERUTEhMWFRUVFxgaGBYXFxcdIBsXHBsXFxoZGBkYGyYeGRkkGhcYHy8gJScpLCwsGB4xNTAqNSYrLikBCQoKDgwOGg8PGikkHyUsKSwsLCksLCwsLCwsLCkpLCwpLCwsLCwsLCksLCwsLCwsKSwsLCksKSkpLCwsKSwsLP/AABEIALQBFwMBIgACEQEDEQH/xAAcAAEAAgMBAQEAAAAAAAAAAAAABQYDBAcBAgj/xABCEAACAQIEAwUFBwIEBQQDAAABAhEAAwQSITEFBkETIlFhcQcygZGhFCNCUrHB8GLRQ3Lh8RUzgpKyU2ODwhYkc//EABoBAQADAQEBAAAAAAAAAAAAAAABAgMEBQb/xAAjEQEBAAICAgICAwEAAAAAAAAAAQIRAyESMQRBIjJhceFR/9oADAMBAAIRAxEAPwDuNKUoFKUoFKUoFKUoFKUoFKUoFKUoFKUoFKUoFKr3OzXzYWzhxdz3rioXskKyWxL3GDkhUOVCoJI1cVA4Hj2NV7d25avAG3hUvqbV1grg4xLzIqg6m4lrvAHush2INToX+lc7bmHijWw4t5W7NSVOFuHv/ZPtB/ED/wA9eyjoWj3orJe4zxBTcNu0wAa9cytZvPmynBhLalm7oYXL3u/kJA0amh0ClUbD8dxlu52fZXIa8ApNq+3dOPvW7pZyTlUYbs3EkABgV7sAecF45xFrljtk7lzse0H2e4uXtLV9nBYscuR7SDUf4kHcU0L1SlKgKUpQKUpQKUpQKUpQKUpQKUpQKUpQKUpQKUpQRPNPF2wuGa8ih2DW1CnNEvcS3sgLGM8wBJiKhuHc+ysXrT9oDiM3ZggKljsyzuL2R7ci6kKwk5gdiDVm4jw23ftm1dUOjRKmehDDbXQgH4VXONcGw9lLdizYt58Q7WQGBYdncy3MSzyZb7qzMkySqCdqnofWF9oli4bQCXQbtxreotwrBkXVu0yt76mELGJMaVJcu8zW8YHNtXXIQCHCg6iRKqxKn+loYdQK8Xk/CAqexEq2fUsZeVaWk985kVu9OonfWtrhnA7OHzdjbCZ4zRJkCQokkwokwo0EmBrTob9KUqApSlApSlAivIr2lB5FQfIxnh2Fn/0l/Spi/fCiSQPWqHynxy4MDhwrABbSz3ZHn57UTp0CK9io7g/F1vpOzD3l+k1I0QUpSgUmsGNxqWbbXLrqiIJZmMADxJqB7C7jzN0PZwnS0ZW5fHje627R/wDS95h78CUIbI5pU3mtrauslu52b3wqlEuZQ5Dd7OFAIBfLlBME7x9pzhhCFIvp3myjeZGQ6giVWLls5jA+8TXvCcVzlFDcd1vX0W4xdrVu5lU3CnZ59FzgxBjNlzAGJqOT2aYcKFFy9o+eR2QM5Lad1ltAoYtL3kytq2utT0JQc3WTZF9c7IcQMP7sHtDe7DZiO7mMz4fKvqxzjg3yZcRbPaGEg6EyFGsRBYhQToW0GuleHla32XZFrmX7R9oGqyH7b7RlBy+52k6GTBInatVeRbIFpQ90LbSzbK5li4lh+1tC5KT3XJMrlnMQZFOhKcL4/YxJYWLq3CsE5fAyAfMEqwkaSpHQ1IVEcF5ZtYYg2y5PZJa7xB7qPdcHQDvTdafh8ZeoClKUClKUClfF28FBLEADckwB6k1EtzfhAY7dZ8sxHzAiouUntaY2+omaVH4TmCxdJVLqlhBImDB8jE1vg0ll9Iss9vaUpUoKr/Dh2+NvX90w4OHtf5zle+w+It2/I2n8a3+YOKfZ8O9wDM4AW2v5rrkJbT/qdlHxr64FwsYfD27M5iq95ju7klnc+bOWY+tBv0pSgUpSgUpSgUpXjNAk0HtaGN4qqSNNBJJIAHqTtUFzPzxZwqEu0b5QILN5KP3OgrkHH+fXxBAErb37OQRv+Ix3j/IqZNp9OnXOY7F5xbW8s/hB0Vj0UM2hJJHrURiybaLbsd1EAAVZMFfMyT8T1rmSYzUETuIPrtr4yNBV85d4n9qUozffCCCx98AQTMyX8uo+NX8dG2zgMe9m8jq2Q9ZOjTroD0g7b6iuo8N4it5MykT+ITMHw8/WuT8XsZDMSQo6em07mauHJdlktF2OUsFOWR7pJysw8TlMeU+NUqbFzrQ4vxq3h1BeSzHKltBL3H3yovU/IASSQATUVxbilxICWmu3HMKNVQeLXXHuKPQs2ygnb3gnDBbc3rr9tfcZWuMIyrM9naUk9naB/DJJiWLGoRpkwXBrl51v42CynNaw6mUsnozH/FvR+M6LsoGrNPilKIKVHY/jlu1uSx8F/c7CtHAczZ3yuoUGep0j80j6jagn6UpQKUpQKUpQK8Ne14aDl/MnGjfv3Ax7lt2RV8CDlJ8yY61F7nSfA+QrDzZbe1j8QBsXzREjvBW+s1q2OOtAlQfjFeXyS+VezxWeMST4SdzmnxA/kVaOR+LsL32fNKlCwBnQgjY+cnSqBieOvuNP9al/Zpjpx6ydWVx9Cf2q3DLMpVOey4WOx0qP4hxdbWm7eHh6moe/zDdO2UD/ACz+prsy58MbpwYcGec3Gxiz9ox9u3vbwq9s/necMllf+lO1cjoTbNWCqJy5xW9bRnuqO0vubtwHozQFSQfwW1RP+irXwvi63gR7rDdfLxB6ipx5scrqIz4c8JuqLxf2rXFuOtmyuVWIzOSSYJE5ViJjaa0cR7VcVAKrZHjKP9O/VDbHp29xIMq7gnTcMRtsa+b3EgCRrAO56+MdNI8a3kV1Fwu+0/HFtGtgHoLf9zNZG9o+OP40H/xr+9UgY9TrDDXTb1rP/wAVEGSPQzMfAR9anR0s59oXENT2w9Oztx/4/vWs3tK4hOt70hLYH/jrUGeLoBsZ6f66bVpPxbQHqJmdZ8ABGlNI6d25B5kuYzDF7wUOjlDlkTCqwJHQ97pppVT579qKKxs4Yi4ykg/lBHUn8UHptpr4VWMFir9zgmNNmRlv2zcyaE2coL6zMbEx0B6VSMPbYouSGzHbTSNgJP189z0SK1k4lfuXy1y43fM+/Op/KukaeGkVHLIJDCARGmnhr4GpRE7pDCSenrvvrPp4UtYQKJkGD7rdOm/UfKK0RpqYDEnMQOoIk+EEa6bVN8OxrFgVMEQQw6HSJjz/AIahsThQNfdB+UefhUvg+D3LQIKsGyhjmEAK2oYgw2Ujw8PA02RbcBjhiMZaW9mKQCyJ/iMO7+IjKpI1I6adZHntC5pvWeJq9km06WLakKwYe9cIBjun3to0qvcMwF4XO0DnNouafId0QegIr75mXNjPMWrYaTPeAM6+uvxrPXa30sVn2r4jJL2rTMBvDCSesBoHwrzhntDxOLvqrFVtqQTbtgLmIYQCWJJkwImKhzypdFkXBsQfH/TwqB4BdC3bqueggR+LMCpGhjKwUnymraiu9O/cS51tpaZ7a5iozEPKADqZgzHUCovAcbv4qHIPZsSF0AUsCRlBBJnQ+91jTWoDj1kX7F1rZOZrLkCJBJB9JaNI3FUrlniF7s3u2WuG60I4GYgkFGBOUSHhGhtSNNtaeDPPLxdAxTiGysHyvcUgqdMpO4I6GIPkax8OxTW9W7wKlV0BBciGIGsEkgx4H0r4wmMDhmuQxZDBGwcldZ1BMTJmSZrBexDMyW7aiRkCxJLmW7w0jMvdE7xUJ26Ty/je0sKeq90/DYyN5EGpKqZyrj8l50Zci3D3RuP6TudSNd+oq51muUpSgUpSgUrwmoLiXOeHsyJLsOiCfmxgfWq3KY+1scbl1Io3tFBXGt4MiHbyy/8A1qk3MQVfTbzE9OulWvnDjqYy4rqrJCZdYM6kjbbc1R+IW7lsyR3T1B/auG6uV09TDeOElZeI3SRM6eE9fltUp7LsYRxCwTrLMs+qNUHiDmSa3PZ7dyYy03RbyfrB+hrTDpTk7dLu8at3MTftFwty3edcp0LAEwV8dCNK21X+GuZc+2svFMUP/cDD4ojfvUenFLqL3bzrtsxrPPg3dyrYcv4zbrl1goJYgAbkkAfM1p8qc227vEhYtEMvZXCz9CwKQF8QBMmuP4nEPc0Z7jkSZYk/vUt7Ocb2PEbLHqtxfnbaPqKvx8Mxu6z5eW5TURHGxk4hjBqMuIvAf97DwrGmI1ny8vpXxzhiZ4linGme6x+ev6188NwmZgzHu7x+kn4dK9GXpwWdswuhtFDSJM7+fjoYr6bDtOkQCRJMfHyGnr6VK2rOUEEwCYCQQIOpOh6aGT862r2HUgTAjroeg1OnX96i1Pigf+HuwEMpJB0M/QxBrGcC6ZZZTmk6nQeXqasLWwoOx1nu7KTpAmG/ShsmRopzHbWdPAGddtqbNLp7EGJwuKMSO2XT/wCMTUDznyELDm9hxlssSSvS2fAeC+HhtUdw7iV/C3hdwpy3F3QmEdD+Fx1BjfcQNRU37SfaKL/C7Itr2dy9cKX06p2YV2WeqsWtkHqpqv3s/hUbFvNvHr/fwrebhi9fDeonhWLzKsfrFWW2AyzEfL4Gfp8KuPeT7NnD4jNdth3HuZtVHnl2LeZmOkVMcQxoxOJxBBg59RA1XKglQTqZX9PQ1vF4q2UBW4naKRHfWZGx+u/hNVjE8auLiC2YqTckxB12BHiJ+h86izs26eti0FBUgPAzHLqIky2kTsJ3iojiPCe0vdqsSAoIE96PxA/mgzrA0rNw3nTCm2tjE9q1yB98BGfMx6HRVK9P6dwasljieFdv+bmAAJzZhEQI7wjbqfGom5U9WIfG3HFsBUZZWIMDb0bUmJ19Ko/CeW7ly6xaUImFyyWMHw84+flXZcT9lvJ90yMY1KsDA6AE/wANQC2sOo7UhgIgLObYqFYawBJEEmJFW8ldRm4LjbT2beXOhYaqQdGiGBMQDII+NU/hvB+x4jc7pFkr2uUyCLclbhEGcyFpy9QfSpHhXGbAxWLdZVBlJlhAykhmgEgSzHX1qRxV5wGJInLcA1GquCsT4zB+FXZWb6aeAtKj9k2bKS5tKGMI0KQoJ3XeAR+Xqak7mFbN2igl7NxbluDE6qSIIiIkd7rrPSoHC3pbDYhXjKqWnRxG0+ejhkZSp6hCNDVpw2Oa84b3HbNkI2hRlm4NZBkT5N8KrVJ67amExrG72hXLlYkrA1C5jp1HujrvHpXTuGY7trSXIy5hJWQYPhIrlFu+RcTtVFt7kELnW3lQxl0JytLRGo3ANXzl3iZF17DsWICmSoXWBplnTT4kg1TKNMbtZaUpVVilKUFX5+4gbdhQGChycxOkgCcvx8OsVynG8bGqqDcPiNh8a6H7YR/+kh6C8sjyKv8AvFUMzila3grJbIAW2WBpvJAmZgCdq4eeay3XpfGs8EBjMY9yAYUeCkz/AN3X5Vhu4fuEeXmaz3uC4hCc1q4I1On9pry0W2g6Azp4f6VEs+mtn/XuAy3AqIc7eCgnf0roHJvIjI638QBatW+/DQCxBkFp91AdddTFWrk/gNu1aFxVALgEaVA+2XHsuEtopgXLvejqFUsAfLNB+ArXHCe3PlyXK+MVrnPhBxePu3cMyXEbIC4cRIQKdeu3SvcD7P007Zy/9KaD5nU/Sqhwjir2HDodtwdiPA11zl/EtiEVrK6NufDyPmDpUZ2y9NsMcddtTB8sW0EJbVPlPz3qvcZ4RZTFWb9hYa1cHahZIZTIL+RAJny16V0ccpl4N243mq6ePWtLEY/h3DlOZlz7H8TGPHwpjMpd1TPkwvWPf9OTc28krca5irTsDlLskTJVZ0MgiQPOtHhWVbSkEnuiBOmupzDfyq3/APEbd21cKT2bLcyz+WGAHy0rmPB+N5AA2o1IXWBt/bbyrrw7jkzmqs6Elp8VAC7jTzIj1PnWYKY2y6HWAdd4n1Ijb41rYZhcSVcORGhIEg6xrBGv82raXCzCs0lSJWDHXpsemu+lWVa4WNAT3tcpjvQJMKwn1jevVvkzlUrG/QiPLpEDetuyy/iQaHc7j6bjQ+dfKzqgAO/ujpHl0EGZoPbAZtYUkwRJG2+ms/PaelV3mLhLXC2VT2iWzcbWZVYzRqdQDPoDUvjuNLajNDaEFI1n8I192DFQnAuPtbxbXW7x7NxHrl089qIukZwXiIQw239qzYzit26IJhRsswPj+Y7b1o9l94xVYBJyqPAnYfpVw4Pyoq63hmI6dP8AWlpjNqcNt6+Qs6GfLX+fKumrgkAgIoHgFFa+J4JacH7sTHvDQ/MVXyW8VZ4anbFMxVSCBMaSCTAUyNSfIEk7VaEbJC2lRiTmuLLMqiAMyoTnIAzBgJBGkbCtG3yjcVbjIc6ouYljGVdRMDUjpI8R41M8P4aoCSM7KsZyOmm0b7QJ6VpLtnemtY4e4u5RiQg1jMAFAY905WUAKQNtCJGx22MfiA2a2BaIzhQwynujKO4NVLDKpzCQSd9KkfsuwGw8BFePhBEochn3kgEEGZDRIPmKnSu1K4GLRxtyyxATEBrByyQA/uN3tdHCn1OsVe+W7Xb4NUcgX8MxtXZ1OZCQAf6SoEH1rnnEOXbiYs65VkMrzJ8RHWQfGt7jPH7uFx5xVqPvUUuv4X/CwYDzUGfP1q0qtn2sWJw7YPFMSZs4sGV/CbqgMw1/MO+pGoIj1z4Pit+2r9jqHVAq5SSZYGABrr5x0G8VD8T5qXGJhrge3aCYlTcFwZshVS6kn8Vtocbb7xBqTu30F4tZBe0SzJkaQVJOUZ9l0O+8rtSs7LvpNY0XreHuXLllWNtrUK2TvMMxRFOWSilgYgkshOgmcOB4oWvpeshlyhJNzaJ78x1kDymelRz4i/fgX7pISMiDZYET5mNJ386snKOGtXT2V9yp/Cu2cGdA3SNsu/rVLV5hXS7TyoPiAa+6+UWAANhX1Wa5SlKCse0jB9rw+6g3JSPXOoH61W+XMAMLYWyoht3Ybsx3J09APCBVn56wxfCzLAWmW4cu8LJ09DB+FcxtC+rK5N1wrjUL/hwZMxqSSBPhXD8meV09H43WO15yaHOdOh61ibhaOJhT/mA+PnTiVtgZkEEjxBHx2rUxPG7dsAsrqD4QddDBjWK4cdu2+mpxxewVRYJW87KEyM2nmw208NdJr655tHFYJnAJNlg/w1VjHo0/CvjhmKs3b7XLz5WHdth9IB95j0E7Dyq94bhyCyRAZXUg7EMp0I030ru4ZXJy2R+cltEVfvZtzcMJ2tu5JRgHUeDjQ/NSP+2qzzPwX7PilsEHLJdSeqL7vxzFZ/ymtS6hgxW9V1Mp2t/NXtVusStpsi+Xh61R8Wj3VJ9528eg/vW5wbllrz+6WPgP38PjVzPL5wzZIAcoGMRIBLAST/kO1Wk0pbNaVrl3ht1MOttgZh59CWPXyNUC3ZK6MCD4ER9DXYghH/MJGsQCeoMjTbp9fKsPEOH27oyOgYGNCNRM7E6qfStMbphlNuT2cSVPcPl6fz+9WLD8QfswWJ7o0hvQHbeRprVaxlgW79xFMqHIB8QDpPjpU1hrXcmTr/DNbTti+r3GLiPpG894A+srEMNunSvbfE7pDQ5AYgkCBJEwT8z86wfY3b3EZo8AT+1bacIvKuZrXTy/v6VFTNobE2iG13J/m9bfA+FNfxC27QzMwOg/WseMtsWC5WzkgBQDJJ6AbknyrrXss5HfCg4i+sXbgGVDuieDf1HQx023motTJ2jeJ+zM2sE7spD2Ua4GEGCoLEGehj9K+eBY21ibYKvluQJRoBny8R6V0rmwn7BivOxd+qEV+ebQK/D+aVW/kvOnQsRgCp1U+Wn714q5dSIA3J0HxJ0qo4bjNxiFVmGmwZvrrURxXiDloZ2aDsSSB86r4r2rhxTmnMmJSyZC2QCwG5LoTHiIFbfL/HLd62CCA0aqTEHy6EVRuGXz2d4qMxY2lgdZfb4xVltcFCrmtBVOSWDMNWG4UdCflp0pc8eP9jHhz5f1i0v013rWuuBqzZQDux0qEv23juzpsZifGAdapXFce5fKc0zoDP0rTHPHL1WWfFnh+0dR4bw+3jLV580LbZVVjpOhJOvwqucT4B2ndFwaSM0SCp3BB9ARWnyvzLaVRbaBP6+fn51cLeVhtv6VH3s1LNIbhPJdizBZe0P5m1H/AG7frU79mAGmlY2bLpJ/n61ibEa+VE60+nsk614bsGDoa9tLpIPzJ1rKU8qkWnl7nkpFvESy9Lm5H+b8w89/Wr1Yvq6hlIZSJBGxFcUFzUrIEeW3oetSvBePXsK/cJZD7yNsfMdVPnHzqulbHWqVrcOxovWkuAQHUGD0npSoUZrluRBqpcZ4LiFcNaJe1JJQe9r+oB18fWrhSs8+PHOarXj5cuO7jlmP4hlVswYESYZSP1Aqm8QxVy4xlzDdYIgeGkkaeFd+xmGFy2yHZlI+YIriScHJiNtiJ2I6VxZcc4XocfLeaX6V21daRr9avHIPF2TELanuXQ0r0kKSCNfLfrNROI4Qqd6IIGg1/WZqO4FxYWMUl64e7azk+mViR8dvjVscvK7hlPHHVdExfDMNiHxd/FkLatumHtsZBBtgtcKEaybt1kIEz2XlVXt4PhyNq2KuAHQdmoH/AJA/pWfmzDvhrWCtXG1Np3uD/wB92z3T8Wc/KoIA+Pyrt04Zlde1y4Vzlh7UJbw729d4T56Gqx7R+ZGt42zeRhFzDhfIw7/pmrWe9kGYjbaaq3OF57nZOVIVS6jTxKmPI7mrT2X0umB48rLnuI0H8kfvWpxziLFSbcqNeomNpJjStHlwTb7wDaQAfh02/wBq3MZ3ldApzIQkEa7KQQBuCGEeUVpqKbrBwP2VrjbVu7bvm3cctmBQMoysRpBBGgHU1IY72d3MIyJde24YMQEzDQEDWR1zdPCui+zXlq5hsMDfEXGJIQ/gUmYP9R3I6bVF+0+e3w5H5HkeWZTVN0mrVPXJGg0B2iNvAbRWVbgnLpAjYg/DffSs1px1EyYJjp/OleNhZbumV1OsDTbX9Kzblq+LbrcUrmX3SVmPLbYj+Cup8DxAxFi3dAjOsx4HYx4iQda5FjceloEnXTQAH+Cuo8gXAeH4fXUqT82Y/vRTPqPrmsThb1lSM9y2VUE+OlcofkS5mJBTQae9rpH5av2E4r24NxTmDFtT0IOoPgZ0itm2sGSZ+X+9cOXyc99dPRw+Nhjj+XbhVvDXcPfHbWyo113B+PjWrjsLnuyNia65z7h7Qwl92EkqSCSffAOXL0mRXEMKl26wVFJJ010Hzrr4eW8k3XLz8cws8ftduCMFDKkHOVBKxICBicuuplx9IqdsWyAIgE7R8ZmI6T5DSqjwnADDsVfKbgOUkFoBk7mNTPTpHiKtPBLQull7RFyIRlaSCT1kCcwXXbSOutcnP+V29P4tnHhqsEMGIC7a6R+42gj4TXxcwSMBmgspBHQ+vkdvnpUg6BlbswAuo7QkgNtlktofxnTxG0Vp3LJ7QQuVWVtNTJU6wR0Ees+tUxljfKzL3FZ4pyotzv2WhtzIMT4ErsdunUfDBwfmG7hmFu+DlGk7x/pVmxl0WkyCMzakgwROu58/CQapHMCZQJ94tOnTy+Gn1rr4uTK+3l/J4cMZvH/HRcNeW6AyGVNZWt1zrlniV0XVRNcxjKdvXy2rpK2JXvHw0BjX1rrcBEbmT4AVnJMAnT+fKvbVkBdNvKvTbncaedA7MaEDXx8q+8o3j/avpiAPGpzgPLN266vcUpbBB1EFusAHWD41CF54bYyWraxGVFEfAUrZpUMilKGgGubcS5Xv4e4xRGu28zMrLqQCSYZRrImJ1Bq24HnLD3XKBmSBcIa4jIrC04t3CrsApyuwB16it9eM2CSBftEhA5+8TRDEOddFMjvba1Tk45nNVpx8t47uObcQwl11hbN1iemR5/Sozh/IV77RhjiQEF2+uW1ILFLc33a5GirFtUiZm4JiIPW143hzki/aPae5FxO8Qcpy697vaaddK0cHbF/GHEK6PatWeytlHVvvHfNeBy7EC3ZHzqnHwzBpyfIyz6VP2u2tcM3/APVT6HszVJw2GB0C+sE/3q/+1fCOUsXlUlLZcPH4c2WGPl3SJ8xVBxeIAsEhgGm3sY07RAfoTW89M56bdvALOo1HU6/rNXfkngtm/hbiXbaXB2rSGAOhVKqV7GIAZYfDX9NKvfs74dct2bly4pXtWBVTuFAgE+pn+Gq2bTbqdN7D8jYO3/y7OSOis/6TWoeF2sJj7LpbVUxKm0TExeQNctNJ1GZO2Un+m2PSyYzGJaRrlxgiKJZmMADzNQnFcRax2FZcNeRrpl7OokXrLK4lT3hluZAw6BoMTUstrDVC9puFfNYuAEqA6kxMEwRPrB+VXXC4ktaV3U2yUDMrbpIkq0dRt8K8RreItAjLctXVBB3DIwkHzBBBomXVcmwOOAAVtfproRr5V93OJKh7qnqCY18xI8tdvCrdxD2c22M2nKf0sJHwMg/Oa1R7OXOjXUA8gx+QJ061WxvM45vzVc7TVdB/NfKup+zLhN2zgrZvSGYSqndUJJWR0JBmK2+F8h4e0wdh2jjYsBAPiEGk+s1ZCKnSmWe/TkHCMCyZgJUljqPXqNutTaW7pgafzy/atlsI1s5HGUjfwOuhB6jrWzaMEaV4+V77fReUmM8VS5l4QX94ljsNT18BWtynyQz3JCwB1jrV8tcMN24sCQGGY9ABqfido86tNjDqgAUADyrs+PjbO3m/L5sZZr3p+bruCyX+zuKVa33IYAQwMPO4YbkGdjMxFfHD76kRm+8Ej3dW6lSDtBmT0kbiY79zLyzaxiZbiAkbGNR6NuK49ivZw11muYYlrCMQjN/iONGZGG9sEQCfeIJGkE73i2zw+TOumleuaMBqEPdYkjvTMQRrAzaaatMaV92caWgsYbyVSG20IPvdI1+NaeM4Ldtz2ykEEbgwdN80EfCnDIDAQTJPhAAkzG86Vjljr27MOTd6ZcSBlLQJaQAdYEzp1GpiPMa+FR4/YYuFgjfp5xHwg10DhvCGxN+1bQSSQP8ALoMzeSgaz4nxrq//AOBYUoEKTAiTv6+tX4Zu7c3ys5J4vz5yLgCMSGYe6jET46D966Ezjfwqw472adm+fDAHoUJjfqP7VIcN9n40OIef6E2+Lbn4RXX08/yVLCgkhEVmY9ACTVp4fyQ7gG8wTyEE/wBh9at2D4dbtCLaKnoN/U7n41s1G1bkj8BwOzZ1RBP5jqfmdvhFSEUpUKlKUoFeGvaUFEHsvX70G8IuLdXu2UUkXbq3j2rZj2sFYWYia2uJezxbrXvvSqXRdIUW1lXu21ssS8yyBV0TSDGpAAFxpU7oqGI5CzXQwvAIL128bZtAjNcgSCHEMqhgp1gtmiQIkOUeVVwNtkD5y2QZoI7qIEUGWbWBuIHgAABUvxHGdlauXSJFtGePHKC0fSqtgvaVaYp2ltrSth+1Zic2V+0Wz2OVRLPmYbfmGmtO6hb2QEQRIO4NUrnbk/CjDNcWyFbPZ90so1vWge6DGxPSpO3z9hmLkdoURLb5xbcg9o9y3lgCQwa0wMgRB8DWtxHj1vF4TFFEuPbs9i69nq10ZLOLTKpEicyggid6aTtLYHlTC2jmSyuYbFpaPTMTFS8VUcH7Q7TBTcVQh7ablu6LqjszYGmVQ2pvgQyqwKmREGtvifPVi0CFzXHD5cio+hF4YdizZYUdoSATo2UxTRtJcwcNOIw9y0MkuNM4YrIIInKwYbbgggwRqKqGI9n+IuLLX1z5MQgJa47Il3sCqi6/fcTZcEtrlvsOkGePP2E1776RH3V3vyzIDb7v3gJRtVnRSdqm8DjUvW0u22DJcUMrDYqRIPyp3BSML7PLq3bDm6sW9coJ+7PaXLhFruDuMHCFRkELEEQot/AOHmxhbFhiGa1Zt2yRMEoiqSJ1gkVv0psKUpUBSlKDHdsKwhgCPA1g/wCE2vyD6/3rbqM45xg2BbC2+0uXrgt20zBQWIZyWYg5VCoxJgnTQE1W4y+4tM8p1KkUtgaAR6V9VB2+bLalEvo9m62XMhBcJmuNatlriAoqu6kISRPgNQNLF872LllhYuulxwotscPeYk3A5R0tlQbg+6uR0lNfO2lds3Fbxxd1sJaJFpYGKuqSIBEjDoRs7AgsRqqHxdSJ+1h1VQiqAqgAKAAAAIAAGgAGkVVOGc28Pw1oWrd45Vtm4XK3GLSn2h2ZsveulG7Rh72pMdKtWFxIuIrgMAwkBlZTHmrAFT5EUGviuEW7ghlFVzF+zPDu2YEoZmVj/arhSnteZ5T1URwDlezhA3Zglm952gsfLQABfIACpelKiTXpW25XdKUpUoKUpQKUpQKUpQKUpQKUpQYcXhVuI1txKupVhJEqwIOo1GhqDPIOEhh2Z70/4j7k2TI10M4e0R4EH8xmxUoK/c5GwrBZV+6EAPa3PwM7qTrqwN25r/V5CNjC8p4e3ZeyiMLdxUVh2jzCW0tJDZsykJbUSCDInepilBX35FwzBs63HLhwztduFjnFoEls0yBYtAH8OQR1rw8iYXTS5oSSe2uyxNzt++c3f+9lgDsSehIqw0psU7Cezi2Gc3nLqQotqnaL2eV7lwFc1x4PfKwuVYnu66WzC4ZbaKiCFQBRJJ0AgSSSSfM61lpQKUpQKUpQKUpQK0uLcIt4hAlwHusHVlZlZXEwyspBB1I9CQdDW7Sggk5KwwKEK/cy/wCLc75W415TdlvvSLrM8tOrGozDeze2luyva3M9prZa4GcFltreVVTv/cjNeZu75j0uFKnYrg5AwgDAW2Ctb7MqLlwArkFqYze9kULm30nfWrEBXtKgKUpQKUpQKUpQKUpQKUpQKUpQKUpQKUpQKUpQKUpQKUpQKUpQKUpQKUpQKUpQKUpQKUpQKUpQKUpQKUpQKUpQKUpQKUpQKUpQf//Z">
            <a:extLst>
              <a:ext uri="{FF2B5EF4-FFF2-40B4-BE49-F238E27FC236}">
                <a16:creationId xmlns:a16="http://schemas.microsoft.com/office/drawing/2014/main" id="{4ACE9A2B-DB0B-43CD-94B7-18A691499B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52601" y="-681038"/>
            <a:ext cx="2657475" cy="17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13319" name="Picture 2">
            <a:extLst>
              <a:ext uri="{FF2B5EF4-FFF2-40B4-BE49-F238E27FC236}">
                <a16:creationId xmlns:a16="http://schemas.microsoft.com/office/drawing/2014/main" id="{0A8B27AA-7367-4CD2-B8F6-A3A2384EC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3200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CD47C37-9C86-409F-A201-D8C3A2CE6193}"/>
              </a:ext>
            </a:extLst>
          </p:cNvPr>
          <p:cNvSpPr txBox="1">
            <a:spLocks noChangeArrowheads="1"/>
          </p:cNvSpPr>
          <p:nvPr/>
        </p:nvSpPr>
        <p:spPr>
          <a:xfrm>
            <a:off x="1752600" y="504825"/>
            <a:ext cx="7924800" cy="914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Examples of Physical Properties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C6CCB0-612F-41EA-8A89-A8E9F3F72390}"/>
              </a:ext>
            </a:extLst>
          </p:cNvPr>
          <p:cNvSpPr/>
          <p:nvPr/>
        </p:nvSpPr>
        <p:spPr>
          <a:xfrm>
            <a:off x="4819650" y="1495425"/>
            <a:ext cx="47244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C.  </a:t>
            </a:r>
            <a:r>
              <a:rPr lang="en-US" dirty="0">
                <a:solidFill>
                  <a:srgbClr val="FF0000"/>
                </a:solidFill>
              </a:rPr>
              <a:t>Malleability</a:t>
            </a:r>
            <a:r>
              <a:rPr lang="en-US" dirty="0"/>
              <a:t> of a substance is </a:t>
            </a:r>
            <a:br>
              <a:rPr lang="en-US" dirty="0"/>
            </a:br>
            <a:r>
              <a:rPr lang="en-US" dirty="0"/>
              <a:t>its ability to be hammered into a thin sheet</a:t>
            </a:r>
            <a:r>
              <a:rPr lang="en-US" sz="2000" b="1" dirty="0">
                <a:solidFill>
                  <a:srgbClr val="60FF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	</a:t>
            </a:r>
            <a:endParaRPr lang="en-US" sz="2000" b="1" dirty="0">
              <a:solidFill>
                <a:srgbClr val="60FF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8D9747D6-D321-47F2-B380-383335E63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950" y="2943226"/>
            <a:ext cx="5867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D.  </a:t>
            </a:r>
            <a:r>
              <a:rPr lang="en-US" altLang="en-US" sz="1800" dirty="0">
                <a:solidFill>
                  <a:srgbClr val="FF0000"/>
                </a:solidFill>
              </a:rPr>
              <a:t>Melting and Freezing points </a:t>
            </a:r>
            <a:r>
              <a:rPr lang="en-US" altLang="en-US" sz="1800" dirty="0"/>
              <a:t>are the temperatures at which a solid becomes a liquid and a liquid becomes a solid.</a:t>
            </a:r>
          </a:p>
        </p:txBody>
      </p:sp>
      <p:sp>
        <p:nvSpPr>
          <p:cNvPr id="14341" name="AutoShape 4" descr="data:image/jpeg;base64,/9j/4AAQSkZJRgABAQAAAQABAAD/2wCEAAkGBhQSERUTEhMWFRUVFxgaGBYXFxcdIBsXHBsXFxoZGBkYGyYeGRkkGhcYHy8gJScpLCwsGB4xNTAqNSYrLikBCQoKDgwOGg8PGikkHyUsKSwsLCksLCwsLCwsLCkpLCwpLCwsLCwsLCksLCwsLCwsKSwsLCksKSkpLCwsKSwsLP/AABEIALQBFwMBIgACEQEDEQH/xAAcAAEAAgMBAQEAAAAAAAAAAAAABQYDBAcBAgj/xABCEAACAQIEAwUFBwIEBQQDAAABAhEAAwQSITEFBkETIlFhcQcygZGhFCNCUrHB8GLRQ3Lh8RUzgpKyU2ODwhYkc//EABoBAQADAQEBAAAAAAAAAAAAAAABAgMEBQb/xAAjEQEBAAICAgICAwEAAAAAAAAAAQIRAyESMQRBIjJhceFR/9oADAMBAAIRAxEAPwDuNKUoFKUoFKUoFKUoFKUoFKUoFKUoFKUoFKUoFKr3OzXzYWzhxdz3rioXskKyWxL3GDkhUOVCoJI1cVA4Hj2NV7d25avAG3hUvqbV1grg4xLzIqg6m4lrvAHush2INToX+lc7bmHijWw4t5W7NSVOFuHv/ZPtB/ED/wA9eyjoWj3orJe4zxBTcNu0wAa9cytZvPmynBhLalm7oYXL3u/kJA0amh0ClUbD8dxlu52fZXIa8ApNq+3dOPvW7pZyTlUYbs3EkABgV7sAecF45xFrljtk7lzse0H2e4uXtLV9nBYscuR7SDUf4kHcU0L1SlKgKUpQKUpQKUpQKUpQKUpQKUpQKUpQKUpQKUpQRPNPF2wuGa8ih2DW1CnNEvcS3sgLGM8wBJiKhuHc+ysXrT9oDiM3ZggKljsyzuL2R7ci6kKwk5gdiDVm4jw23ftm1dUOjRKmehDDbXQgH4VXONcGw9lLdizYt58Q7WQGBYdncy3MSzyZb7qzMkySqCdqnofWF9oli4bQCXQbtxreotwrBkXVu0yt76mELGJMaVJcu8zW8YHNtXXIQCHCg6iRKqxKn+loYdQK8Xk/CAqexEq2fUsZeVaWk985kVu9OonfWtrhnA7OHzdjbCZ4zRJkCQokkwokwo0EmBrTob9KUqApSlApSlAivIr2lB5FQfIxnh2Fn/0l/Spi/fCiSQPWqHynxy4MDhwrABbSz3ZHn57UTp0CK9io7g/F1vpOzD3l+k1I0QUpSgUmsGNxqWbbXLrqiIJZmMADxJqB7C7jzN0PZwnS0ZW5fHje627R/wDS95h78CUIbI5pU3mtrauslu52b3wqlEuZQ5Dd7OFAIBfLlBME7x9pzhhCFIvp3myjeZGQ6giVWLls5jA+8TXvCcVzlFDcd1vX0W4xdrVu5lU3CnZ59FzgxBjNlzAGJqOT2aYcKFFy9o+eR2QM5Lad1ltAoYtL3kytq2utT0JQc3WTZF9c7IcQMP7sHtDe7DZiO7mMz4fKvqxzjg3yZcRbPaGEg6EyFGsRBYhQToW0GuleHla32XZFrmX7R9oGqyH7b7RlBy+52k6GTBInatVeRbIFpQ90LbSzbK5li4lh+1tC5KT3XJMrlnMQZFOhKcL4/YxJYWLq3CsE5fAyAfMEqwkaSpHQ1IVEcF5ZtYYg2y5PZJa7xB7qPdcHQDvTdafh8ZeoClKUClKUClfF28FBLEADckwB6k1EtzfhAY7dZ8sxHzAiouUntaY2+omaVH4TmCxdJVLqlhBImDB8jE1vg0ll9Iss9vaUpUoKr/Dh2+NvX90w4OHtf5zle+w+It2/I2n8a3+YOKfZ8O9wDM4AW2v5rrkJbT/qdlHxr64FwsYfD27M5iq95ju7klnc+bOWY+tBv0pSgUpSgUpSgUpXjNAk0HtaGN4qqSNNBJJIAHqTtUFzPzxZwqEu0b5QILN5KP3OgrkHH+fXxBAErb37OQRv+Ix3j/IqZNp9OnXOY7F5xbW8s/hB0Vj0UM2hJJHrURiybaLbsd1EAAVZMFfMyT8T1rmSYzUETuIPrtr4yNBV85d4n9qUozffCCCx98AQTMyX8uo+NX8dG2zgMe9m8jq2Q9ZOjTroD0g7b6iuo8N4it5MykT+ITMHw8/WuT8XsZDMSQo6em07mauHJdlktF2OUsFOWR7pJysw8TlMeU+NUqbFzrQ4vxq3h1BeSzHKltBL3H3yovU/IASSQATUVxbilxICWmu3HMKNVQeLXXHuKPQs2ygnb3gnDBbc3rr9tfcZWuMIyrM9naUk9naB/DJJiWLGoRpkwXBrl51v42CynNaw6mUsnozH/FvR+M6LsoGrNPilKIKVHY/jlu1uSx8F/c7CtHAczZ3yuoUGep0j80j6jagn6UpQKUpQKUpQK8Ne14aDl/MnGjfv3Ax7lt2RV8CDlJ8yY61F7nSfA+QrDzZbe1j8QBsXzREjvBW+s1q2OOtAlQfjFeXyS+VezxWeMST4SdzmnxA/kVaOR+LsL32fNKlCwBnQgjY+cnSqBieOvuNP9al/Zpjpx6ydWVx9Cf2q3DLMpVOey4WOx0qP4hxdbWm7eHh6moe/zDdO2UD/ACz+prsy58MbpwYcGec3Gxiz9ox9u3vbwq9s/necMllf+lO1cjoTbNWCqJy5xW9bRnuqO0vubtwHozQFSQfwW1RP+irXwvi63gR7rDdfLxB6ipx5scrqIz4c8JuqLxf2rXFuOtmyuVWIzOSSYJE5ViJjaa0cR7VcVAKrZHjKP9O/VDbHp29xIMq7gnTcMRtsa+b3EgCRrAO56+MdNI8a3kV1Fwu+0/HFtGtgHoLf9zNZG9o+OP40H/xr+9UgY9TrDDXTb1rP/wAVEGSPQzMfAR9anR0s59oXENT2w9Oztx/4/vWs3tK4hOt70hLYH/jrUGeLoBsZ6f66bVpPxbQHqJmdZ8ABGlNI6d25B5kuYzDF7wUOjlDlkTCqwJHQ97pppVT579qKKxs4Yi4ykg/lBHUn8UHptpr4VWMFir9zgmNNmRlv2zcyaE2coL6zMbEx0B6VSMPbYouSGzHbTSNgJP189z0SK1k4lfuXy1y43fM+/Op/KukaeGkVHLIJDCARGmnhr4GpRE7pDCSenrvvrPp4UtYQKJkGD7rdOm/UfKK0RpqYDEnMQOoIk+EEa6bVN8OxrFgVMEQQw6HSJjz/AIahsThQNfdB+UefhUvg+D3LQIKsGyhjmEAK2oYgw2Ujw8PA02RbcBjhiMZaW9mKQCyJ/iMO7+IjKpI1I6adZHntC5pvWeJq9km06WLakKwYe9cIBjun3to0qvcMwF4XO0DnNouafId0QegIr75mXNjPMWrYaTPeAM6+uvxrPXa30sVn2r4jJL2rTMBvDCSesBoHwrzhntDxOLvqrFVtqQTbtgLmIYQCWJJkwImKhzypdFkXBsQfH/TwqB4BdC3bqueggR+LMCpGhjKwUnymraiu9O/cS51tpaZ7a5iozEPKADqZgzHUCovAcbv4qHIPZsSF0AUsCRlBBJnQ+91jTWoDj1kX7F1rZOZrLkCJBJB9JaNI3FUrlniF7s3u2WuG60I4GYgkFGBOUSHhGhtSNNtaeDPPLxdAxTiGysHyvcUgqdMpO4I6GIPkax8OxTW9W7wKlV0BBciGIGsEkgx4H0r4wmMDhmuQxZDBGwcldZ1BMTJmSZrBexDMyW7aiRkCxJLmW7w0jMvdE7xUJ26Ty/je0sKeq90/DYyN5EGpKqZyrj8l50Zci3D3RuP6TudSNd+oq51muUpSgUpSgUrwmoLiXOeHsyJLsOiCfmxgfWq3KY+1scbl1Io3tFBXGt4MiHbyy/8A1qk3MQVfTbzE9OulWvnDjqYy4rqrJCZdYM6kjbbc1R+IW7lsyR3T1B/auG6uV09TDeOElZeI3SRM6eE9fltUp7LsYRxCwTrLMs+qNUHiDmSa3PZ7dyYy03RbyfrB+hrTDpTk7dLu8at3MTftFwty3edcp0LAEwV8dCNK21X+GuZc+2svFMUP/cDD4ojfvUenFLqL3bzrtsxrPPg3dyrYcv4zbrl1goJYgAbkkAfM1p8qc227vEhYtEMvZXCz9CwKQF8QBMmuP4nEPc0Z7jkSZYk/vUt7Ocb2PEbLHqtxfnbaPqKvx8Mxu6z5eW5TURHGxk4hjBqMuIvAf97DwrGmI1ny8vpXxzhiZ4linGme6x+ev6188NwmZgzHu7x+kn4dK9GXpwWdswuhtFDSJM7+fjoYr6bDtOkQCRJMfHyGnr6VK2rOUEEwCYCQQIOpOh6aGT862r2HUgTAjroeg1OnX96i1Pigf+HuwEMpJB0M/QxBrGcC6ZZZTmk6nQeXqasLWwoOx1nu7KTpAmG/ShsmRopzHbWdPAGddtqbNLp7EGJwuKMSO2XT/wCMTUDznyELDm9hxlssSSvS2fAeC+HhtUdw7iV/C3hdwpy3F3QmEdD+Fx1BjfcQNRU37SfaKL/C7Itr2dy9cKX06p2YV2WeqsWtkHqpqv3s/hUbFvNvHr/fwrebhi9fDeonhWLzKsfrFWW2AyzEfL4Gfp8KuPeT7NnD4jNdth3HuZtVHnl2LeZmOkVMcQxoxOJxBBg59RA1XKglQTqZX9PQ1vF4q2UBW4naKRHfWZGx+u/hNVjE8auLiC2YqTckxB12BHiJ+h86izs26eti0FBUgPAzHLqIky2kTsJ3iojiPCe0vdqsSAoIE96PxA/mgzrA0rNw3nTCm2tjE9q1yB98BGfMx6HRVK9P6dwasljieFdv+bmAAJzZhEQI7wjbqfGom5U9WIfG3HFsBUZZWIMDb0bUmJ19Ko/CeW7ly6xaUImFyyWMHw84+flXZcT9lvJ90yMY1KsDA6AE/wANQC2sOo7UhgIgLObYqFYawBJEEmJFW8ldRm4LjbT2beXOhYaqQdGiGBMQDII+NU/hvB+x4jc7pFkr2uUyCLclbhEGcyFpy9QfSpHhXGbAxWLdZVBlJlhAykhmgEgSzHX1qRxV5wGJInLcA1GquCsT4zB+FXZWb6aeAtKj9k2bKS5tKGMI0KQoJ3XeAR+Xqak7mFbN2igl7NxbluDE6qSIIiIkd7rrPSoHC3pbDYhXjKqWnRxG0+ejhkZSp6hCNDVpw2Oa84b3HbNkI2hRlm4NZBkT5N8KrVJ67amExrG72hXLlYkrA1C5jp1HujrvHpXTuGY7trSXIy5hJWQYPhIrlFu+RcTtVFt7kELnW3lQxl0JytLRGo3ANXzl3iZF17DsWICmSoXWBplnTT4kg1TKNMbtZaUpVVilKUFX5+4gbdhQGChycxOkgCcvx8OsVynG8bGqqDcPiNh8a6H7YR/+kh6C8sjyKv8AvFUMzila3grJbIAW2WBpvJAmZgCdq4eeay3XpfGs8EBjMY9yAYUeCkz/AN3X5Vhu4fuEeXmaz3uC4hCc1q4I1On9pry0W2g6Azp4f6VEs+mtn/XuAy3AqIc7eCgnf0roHJvIjI638QBatW+/DQCxBkFp91AdddTFWrk/gNu1aFxVALgEaVA+2XHsuEtopgXLvejqFUsAfLNB+ArXHCe3PlyXK+MVrnPhBxePu3cMyXEbIC4cRIQKdeu3SvcD7P007Zy/9KaD5nU/Sqhwjir2HDodtwdiPA11zl/EtiEVrK6NufDyPmDpUZ2y9NsMcddtTB8sW0EJbVPlPz3qvcZ4RZTFWb9hYa1cHahZIZTIL+RAJny16V0ccpl4N243mq6ePWtLEY/h3DlOZlz7H8TGPHwpjMpd1TPkwvWPf9OTc28krca5irTsDlLskTJVZ0MgiQPOtHhWVbSkEnuiBOmupzDfyq3/APEbd21cKT2bLcyz+WGAHy0rmPB+N5AA2o1IXWBt/bbyrrw7jkzmqs6Elp8VAC7jTzIj1PnWYKY2y6HWAdd4n1Ijb41rYZhcSVcORGhIEg6xrBGv82raXCzCs0lSJWDHXpsemu+lWVa4WNAT3tcpjvQJMKwn1jevVvkzlUrG/QiPLpEDetuyy/iQaHc7j6bjQ+dfKzqgAO/ujpHl0EGZoPbAZtYUkwRJG2+ms/PaelV3mLhLXC2VT2iWzcbWZVYzRqdQDPoDUvjuNLajNDaEFI1n8I192DFQnAuPtbxbXW7x7NxHrl089qIukZwXiIQw239qzYzit26IJhRsswPj+Y7b1o9l94xVYBJyqPAnYfpVw4Pyoq63hmI6dP8AWlpjNqcNt6+Qs6GfLX+fKumrgkAgIoHgFFa+J4JacH7sTHvDQ/MVXyW8VZ4anbFMxVSCBMaSCTAUyNSfIEk7VaEbJC2lRiTmuLLMqiAMyoTnIAzBgJBGkbCtG3yjcVbjIc6ouYljGVdRMDUjpI8R41M8P4aoCSM7KsZyOmm0b7QJ6VpLtnemtY4e4u5RiQg1jMAFAY905WUAKQNtCJGx22MfiA2a2BaIzhQwynujKO4NVLDKpzCQSd9KkfsuwGw8BFePhBEochn3kgEEGZDRIPmKnSu1K4GLRxtyyxATEBrByyQA/uN3tdHCn1OsVe+W7Xb4NUcgX8MxtXZ1OZCQAf6SoEH1rnnEOXbiYs65VkMrzJ8RHWQfGt7jPH7uFx5xVqPvUUuv4X/CwYDzUGfP1q0qtn2sWJw7YPFMSZs4sGV/CbqgMw1/MO+pGoIj1z4Pit+2r9jqHVAq5SSZYGABrr5x0G8VD8T5qXGJhrge3aCYlTcFwZshVS6kn8Vtocbb7xBqTu30F4tZBe0SzJkaQVJOUZ9l0O+8rtSs7LvpNY0XreHuXLllWNtrUK2TvMMxRFOWSilgYgkshOgmcOB4oWvpeshlyhJNzaJ78x1kDymelRz4i/fgX7pISMiDZYET5mNJ386snKOGtXT2V9yp/Cu2cGdA3SNsu/rVLV5hXS7TyoPiAa+6+UWAANhX1Wa5SlKCse0jB9rw+6g3JSPXOoH61W+XMAMLYWyoht3Ybsx3J09APCBVn56wxfCzLAWmW4cu8LJ09DB+FcxtC+rK5N1wrjUL/hwZMxqSSBPhXD8meV09H43WO15yaHOdOh61ibhaOJhT/mA+PnTiVtgZkEEjxBHx2rUxPG7dsAsrqD4QddDBjWK4cdu2+mpxxewVRYJW87KEyM2nmw208NdJr655tHFYJnAJNlg/w1VjHo0/CvjhmKs3b7XLz5WHdth9IB95j0E7Dyq94bhyCyRAZXUg7EMp0I030ru4ZXJy2R+cltEVfvZtzcMJ2tu5JRgHUeDjQ/NSP+2qzzPwX7PilsEHLJdSeqL7vxzFZ/ymtS6hgxW9V1Mp2t/NXtVusStpsi+Xh61R8Wj3VJ9528eg/vW5wbllrz+6WPgP38PjVzPL5wzZIAcoGMRIBLAST/kO1Wk0pbNaVrl3ht1MOttgZh59CWPXyNUC3ZK6MCD4ER9DXYghH/MJGsQCeoMjTbp9fKsPEOH27oyOgYGNCNRM7E6qfStMbphlNuT2cSVPcPl6fz+9WLD8QfswWJ7o0hvQHbeRprVaxlgW79xFMqHIB8QDpPjpU1hrXcmTr/DNbTti+r3GLiPpG894A+srEMNunSvbfE7pDQ5AYgkCBJEwT8z86wfY3b3EZo8AT+1bacIvKuZrXTy/v6VFTNobE2iG13J/m9bfA+FNfxC27QzMwOg/WseMtsWC5WzkgBQDJJ6AbknyrrXss5HfCg4i+sXbgGVDuieDf1HQx023motTJ2jeJ+zM2sE7spD2Ua4GEGCoLEGehj9K+eBY21ibYKvluQJRoBny8R6V0rmwn7BivOxd+qEV+ebQK/D+aVW/kvOnQsRgCp1U+Wn714q5dSIA3J0HxJ0qo4bjNxiFVmGmwZvrrURxXiDloZ2aDsSSB86r4r2rhxTmnMmJSyZC2QCwG5LoTHiIFbfL/HLd62CCA0aqTEHy6EVRuGXz2d4qMxY2lgdZfb4xVltcFCrmtBVOSWDMNWG4UdCflp0pc8eP9jHhz5f1i0v013rWuuBqzZQDux0qEv23juzpsZifGAdapXFce5fKc0zoDP0rTHPHL1WWfFnh+0dR4bw+3jLV580LbZVVjpOhJOvwqucT4B2ndFwaSM0SCp3BB9ARWnyvzLaVRbaBP6+fn51cLeVhtv6VH3s1LNIbhPJdizBZe0P5m1H/AG7frU79mAGmlY2bLpJ/n61ibEa+VE60+nsk614bsGDoa9tLpIPzJ1rKU8qkWnl7nkpFvESy9Lm5H+b8w89/Wr1Yvq6hlIZSJBGxFcUFzUrIEeW3oetSvBePXsK/cJZD7yNsfMdVPnHzqulbHWqVrcOxovWkuAQHUGD0npSoUZrluRBqpcZ4LiFcNaJe1JJQe9r+oB18fWrhSs8+PHOarXj5cuO7jlmP4hlVswYESYZSP1Aqm8QxVy4xlzDdYIgeGkkaeFd+xmGFy2yHZlI+YIriScHJiNtiJ2I6VxZcc4XocfLeaX6V21daRr9avHIPF2TELanuXQ0r0kKSCNfLfrNROI4Qqd6IIGg1/WZqO4FxYWMUl64e7azk+mViR8dvjVscvK7hlPHHVdExfDMNiHxd/FkLatumHtsZBBtgtcKEaybt1kIEz2XlVXt4PhyNq2KuAHQdmoH/AJA/pWfmzDvhrWCtXG1Np3uD/wB92z3T8Wc/KoIA+Pyrt04Zlde1y4Vzlh7UJbw729d4T56Gqx7R+ZGt42zeRhFzDhfIw7/pmrWe9kGYjbaaq3OF57nZOVIVS6jTxKmPI7mrT2X0umB48rLnuI0H8kfvWpxziLFSbcqNeomNpJjStHlwTb7wDaQAfh02/wBq3MZ3ldApzIQkEa7KQQBuCGEeUVpqKbrBwP2VrjbVu7bvm3cctmBQMoysRpBBGgHU1IY72d3MIyJde24YMQEzDQEDWR1zdPCui+zXlq5hsMDfEXGJIQ/gUmYP9R3I6bVF+0+e3w5H5HkeWZTVN0mrVPXJGg0B2iNvAbRWVbgnLpAjYg/DffSs1px1EyYJjp/OleNhZbumV1OsDTbX9Kzblq+LbrcUrmX3SVmPLbYj+Cup8DxAxFi3dAjOsx4HYx4iQda5FjceloEnXTQAH+Cuo8gXAeH4fXUqT82Y/vRTPqPrmsThb1lSM9y2VUE+OlcofkS5mJBTQae9rpH5av2E4r24NxTmDFtT0IOoPgZ0itm2sGSZ+X+9cOXyc99dPRw+Nhjj+XbhVvDXcPfHbWyo113B+PjWrjsLnuyNia65z7h7Qwl92EkqSCSffAOXL0mRXEMKl26wVFJJ010Hzrr4eW8k3XLz8cws8ftduCMFDKkHOVBKxICBicuuplx9IqdsWyAIgE7R8ZmI6T5DSqjwnADDsVfKbgOUkFoBk7mNTPTpHiKtPBLQull7RFyIRlaSCT1kCcwXXbSOutcnP+V29P4tnHhqsEMGIC7a6R+42gj4TXxcwSMBmgspBHQ+vkdvnpUg6BlbswAuo7QkgNtlktofxnTxG0Vp3LJ7QQuVWVtNTJU6wR0Ees+tUxljfKzL3FZ4pyotzv2WhtzIMT4ErsdunUfDBwfmG7hmFu+DlGk7x/pVmxl0WkyCMzakgwROu58/CQapHMCZQJ94tOnTy+Gn1rr4uTK+3l/J4cMZvH/HRcNeW6AyGVNZWt1zrlniV0XVRNcxjKdvXy2rpK2JXvHw0BjX1rrcBEbmT4AVnJMAnT+fKvbVkBdNvKvTbncaedA7MaEDXx8q+8o3j/avpiAPGpzgPLN266vcUpbBB1EFusAHWD41CF54bYyWraxGVFEfAUrZpUMilKGgGubcS5Xv4e4xRGu28zMrLqQCSYZRrImJ1Bq24HnLD3XKBmSBcIa4jIrC04t3CrsApyuwB16it9eM2CSBftEhA5+8TRDEOddFMjvba1Tk45nNVpx8t47uObcQwl11hbN1iemR5/Sozh/IV77RhjiQEF2+uW1ILFLc33a5GirFtUiZm4JiIPW143hzki/aPae5FxO8Qcpy697vaaddK0cHbF/GHEK6PatWeytlHVvvHfNeBy7EC3ZHzqnHwzBpyfIyz6VP2u2tcM3/APVT6HszVJw2GB0C+sE/3q/+1fCOUsXlUlLZcPH4c2WGPl3SJ8xVBxeIAsEhgGm3sY07RAfoTW89M56bdvALOo1HU6/rNXfkngtm/hbiXbaXB2rSGAOhVKqV7GIAZYfDX9NKvfs74dct2bly4pXtWBVTuFAgE+pn+Gq2bTbqdN7D8jYO3/y7OSOis/6TWoeF2sJj7LpbVUxKm0TExeQNctNJ1GZO2Un+m2PSyYzGJaRrlxgiKJZmMADzNQnFcRax2FZcNeRrpl7OokXrLK4lT3hluZAw6BoMTUstrDVC9puFfNYuAEqA6kxMEwRPrB+VXXC4ktaV3U2yUDMrbpIkq0dRt8K8RreItAjLctXVBB3DIwkHzBBBomXVcmwOOAAVtfproRr5V93OJKh7qnqCY18xI8tdvCrdxD2c22M2nKf0sJHwMg/Oa1R7OXOjXUA8gx+QJ061WxvM45vzVc7TVdB/NfKup+zLhN2zgrZvSGYSqndUJJWR0JBmK2+F8h4e0wdh2jjYsBAPiEGk+s1ZCKnSmWe/TkHCMCyZgJUljqPXqNutTaW7pgafzy/atlsI1s5HGUjfwOuhB6jrWzaMEaV4+V77fReUmM8VS5l4QX94ljsNT18BWtynyQz3JCwB1jrV8tcMN24sCQGGY9ABqfido86tNjDqgAUADyrs+PjbO3m/L5sZZr3p+bruCyX+zuKVa33IYAQwMPO4YbkGdjMxFfHD76kRm+8Ej3dW6lSDtBmT0kbiY79zLyzaxiZbiAkbGNR6NuK49ivZw11muYYlrCMQjN/iONGZGG9sEQCfeIJGkE73i2zw+TOumleuaMBqEPdYkjvTMQRrAzaaatMaV92caWgsYbyVSG20IPvdI1+NaeM4Ldtz2ykEEbgwdN80EfCnDIDAQTJPhAAkzG86Vjljr27MOTd6ZcSBlLQJaQAdYEzp1GpiPMa+FR4/YYuFgjfp5xHwg10DhvCGxN+1bQSSQP8ALoMzeSgaz4nxrq//AOBYUoEKTAiTv6+tX4Zu7c3ys5J4vz5yLgCMSGYe6jET46D966Ezjfwqw472adm+fDAHoUJjfqP7VIcN9n40OIef6E2+Lbn4RXX08/yVLCgkhEVmY9ACTVp4fyQ7gG8wTyEE/wBh9at2D4dbtCLaKnoN/U7n41s1G1bkj8BwOzZ1RBP5jqfmdvhFSEUpUKlKUoFeGvaUFEHsvX70G8IuLdXu2UUkXbq3j2rZj2sFYWYia2uJezxbrXvvSqXRdIUW1lXu21ssS8yyBV0TSDGpAAFxpU7oqGI5CzXQwvAIL128bZtAjNcgSCHEMqhgp1gtmiQIkOUeVVwNtkD5y2QZoI7qIEUGWbWBuIHgAABUvxHGdlauXSJFtGePHKC0fSqtgvaVaYp2ltrSth+1Zic2V+0Wz2OVRLPmYbfmGmtO6hb2QEQRIO4NUrnbk/CjDNcWyFbPZ90so1vWge6DGxPSpO3z9hmLkdoURLb5xbcg9o9y3lgCQwa0wMgRB8DWtxHj1vF4TFFEuPbs9i69nq10ZLOLTKpEicyggid6aTtLYHlTC2jmSyuYbFpaPTMTFS8VUcH7Q7TBTcVQh7ablu6LqjszYGmVQ2pvgQyqwKmREGtvifPVi0CFzXHD5cio+hF4YdizZYUdoSATo2UxTRtJcwcNOIw9y0MkuNM4YrIIInKwYbbgggwRqKqGI9n+IuLLX1z5MQgJa47Il3sCqi6/fcTZcEtrlvsOkGePP2E1776RH3V3vyzIDb7v3gJRtVnRSdqm8DjUvW0u22DJcUMrDYqRIPyp3BSML7PLq3bDm6sW9coJ+7PaXLhFruDuMHCFRkELEEQot/AOHmxhbFhiGa1Zt2yRMEoiqSJ1gkVv0psKUpUBSlKDHdsKwhgCPA1g/wCE2vyD6/3rbqM45xg2BbC2+0uXrgt20zBQWIZyWYg5VCoxJgnTQE1W4y+4tM8p1KkUtgaAR6V9VB2+bLalEvo9m62XMhBcJmuNatlriAoqu6kISRPgNQNLF872LllhYuulxwotscPeYk3A5R0tlQbg+6uR0lNfO2lds3Fbxxd1sJaJFpYGKuqSIBEjDoRs7AgsRqqHxdSJ+1h1VQiqAqgAKAAAAIAAGgAGkVVOGc28Pw1oWrd45Vtm4XK3GLSn2h2ZsveulG7Rh72pMdKtWFxIuIrgMAwkBlZTHmrAFT5EUGviuEW7ghlFVzF+zPDu2YEoZmVj/arhSnteZ5T1URwDlezhA3Zglm952gsfLQABfIACpelKiTXpW25XdKUpUoKUpQKUpQKUpQKUpQKUpQYcXhVuI1txKupVhJEqwIOo1GhqDPIOEhh2Z70/4j7k2TI10M4e0R4EH8xmxUoK/c5GwrBZV+6EAPa3PwM7qTrqwN25r/V5CNjC8p4e3ZeyiMLdxUVh2jzCW0tJDZsykJbUSCDInepilBX35FwzBs63HLhwztduFjnFoEls0yBYtAH8OQR1rw8iYXTS5oSSe2uyxNzt++c3f+9lgDsSehIqw0psU7Cezi2Gc3nLqQotqnaL2eV7lwFc1x4PfKwuVYnu66WzC4ZbaKiCFQBRJJ0AgSSSSfM61lpQKUpQKUpQKUpQK0uLcIt4hAlwHusHVlZlZXEwyspBB1I9CQdDW7Sggk5KwwKEK/cy/wCLc75W415TdlvvSLrM8tOrGozDeze2luyva3M9prZa4GcFltreVVTv/cjNeZu75j0uFKnYrg5AwgDAW2Ctb7MqLlwArkFqYze9kULm30nfWrEBXtKgKUpQKUpQKUpQKUpQKUpQKUpQKUpQKUpQKUpQKUpQKUpQKUpQKUpQKUpQKUpQKUpQKUpQKUpQKUpQKUpQKUpQKUpQKUpQKUpQf//Z">
            <a:extLst>
              <a:ext uri="{FF2B5EF4-FFF2-40B4-BE49-F238E27FC236}">
                <a16:creationId xmlns:a16="http://schemas.microsoft.com/office/drawing/2014/main" id="{DDD789B8-5985-4DB2-8346-7F0CA001C9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0201" y="-833438"/>
            <a:ext cx="2657475" cy="17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4342" name="AutoShape 6" descr="data:image/jpeg;base64,/9j/4AAQSkZJRgABAQAAAQABAAD/2wCEAAkGBhQSERUTEhMWFRUVFxgaGBYXFxcdIBsXHBsXFxoZGBkYGyYeGRkkGhcYHy8gJScpLCwsGB4xNTAqNSYrLikBCQoKDgwOGg8PGikkHyUsKSwsLCksLCwsLCwsLCkpLCwpLCwsLCwsLCksLCwsLCwsKSwsLCksKSkpLCwsKSwsLP/AABEIALQBFwMBIgACEQEDEQH/xAAcAAEAAgMBAQEAAAAAAAAAAAAABQYDBAcBAgj/xABCEAACAQIEAwUFBwIEBQQDAAABAhEAAwQSITEFBkETIlFhcQcygZGhFCNCUrHB8GLRQ3Lh8RUzgpKyU2ODwhYkc//EABoBAQADAQEBAAAAAAAAAAAAAAABAgMEBQb/xAAjEQEBAAICAgICAwEAAAAAAAAAAQIRAyESMQRBIjJhceFR/9oADAMBAAIRAxEAPwDuNKUoFKUoFKUoFKUoFKUoFKUoFKUoFKUoFKUoFKr3OzXzYWzhxdz3rioXskKyWxL3GDkhUOVCoJI1cVA4Hj2NV7d25avAG3hUvqbV1grg4xLzIqg6m4lrvAHush2INToX+lc7bmHijWw4t5W7NSVOFuHv/ZPtB/ED/wA9eyjoWj3orJe4zxBTcNu0wAa9cytZvPmynBhLalm7oYXL3u/kJA0amh0ClUbD8dxlu52fZXIa8ApNq+3dOPvW7pZyTlUYbs3EkABgV7sAecF45xFrljtk7lzse0H2e4uXtLV9nBYscuR7SDUf4kHcU0L1SlKgKUpQKUpQKUpQKUpQKUpQKUpQKUpQKUpQKUpQRPNPF2wuGa8ih2DW1CnNEvcS3sgLGM8wBJiKhuHc+ysXrT9oDiM3ZggKljsyzuL2R7ci6kKwk5gdiDVm4jw23ftm1dUOjRKmehDDbXQgH4VXONcGw9lLdizYt58Q7WQGBYdncy3MSzyZb7qzMkySqCdqnofWF9oli4bQCXQbtxreotwrBkXVu0yt76mELGJMaVJcu8zW8YHNtXXIQCHCg6iRKqxKn+loYdQK8Xk/CAqexEq2fUsZeVaWk985kVu9OonfWtrhnA7OHzdjbCZ4zRJkCQokkwokwo0EmBrTob9KUqApSlApSlAivIr2lB5FQfIxnh2Fn/0l/Spi/fCiSQPWqHynxy4MDhwrABbSz3ZHn57UTp0CK9io7g/F1vpOzD3l+k1I0QUpSgUmsGNxqWbbXLrqiIJZmMADxJqB7C7jzN0PZwnS0ZW5fHje627R/wDS95h78CUIbI5pU3mtrauslu52b3wqlEuZQ5Dd7OFAIBfLlBME7x9pzhhCFIvp3myjeZGQ6giVWLls5jA+8TXvCcVzlFDcd1vX0W4xdrVu5lU3CnZ59FzgxBjNlzAGJqOT2aYcKFFy9o+eR2QM5Lad1ltAoYtL3kytq2utT0JQc3WTZF9c7IcQMP7sHtDe7DZiO7mMz4fKvqxzjg3yZcRbPaGEg6EyFGsRBYhQToW0GuleHla32XZFrmX7R9oGqyH7b7RlBy+52k6GTBInatVeRbIFpQ90LbSzbK5li4lh+1tC5KT3XJMrlnMQZFOhKcL4/YxJYWLq3CsE5fAyAfMEqwkaSpHQ1IVEcF5ZtYYg2y5PZJa7xB7qPdcHQDvTdafh8ZeoClKUClKUClfF28FBLEADckwB6k1EtzfhAY7dZ8sxHzAiouUntaY2+omaVH4TmCxdJVLqlhBImDB8jE1vg0ll9Iss9vaUpUoKr/Dh2+NvX90w4OHtf5zle+w+It2/I2n8a3+YOKfZ8O9wDM4AW2v5rrkJbT/qdlHxr64FwsYfD27M5iq95ju7klnc+bOWY+tBv0pSgUpSgUpSgUpXjNAk0HtaGN4qqSNNBJJIAHqTtUFzPzxZwqEu0b5QILN5KP3OgrkHH+fXxBAErb37OQRv+Ix3j/IqZNp9OnXOY7F5xbW8s/hB0Vj0UM2hJJHrURiybaLbsd1EAAVZMFfMyT8T1rmSYzUETuIPrtr4yNBV85d4n9qUozffCCCx98AQTMyX8uo+NX8dG2zgMe9m8jq2Q9ZOjTroD0g7b6iuo8N4it5MykT+ITMHw8/WuT8XsZDMSQo6em07mauHJdlktF2OUsFOWR7pJysw8TlMeU+NUqbFzrQ4vxq3h1BeSzHKltBL3H3yovU/IASSQATUVxbilxICWmu3HMKNVQeLXXHuKPQs2ygnb3gnDBbc3rr9tfcZWuMIyrM9naUk9naB/DJJiWLGoRpkwXBrl51v42CynNaw6mUsnozH/FvR+M6LsoGrNPilKIKVHY/jlu1uSx8F/c7CtHAczZ3yuoUGep0j80j6jagn6UpQKUpQKUpQK8Ne14aDl/MnGjfv3Ax7lt2RV8CDlJ8yY61F7nSfA+QrDzZbe1j8QBsXzREjvBW+s1q2OOtAlQfjFeXyS+VezxWeMST4SdzmnxA/kVaOR+LsL32fNKlCwBnQgjY+cnSqBieOvuNP9al/Zpjpx6ydWVx9Cf2q3DLMpVOey4WOx0qP4hxdbWm7eHh6moe/zDdO2UD/ACz+prsy58MbpwYcGec3Gxiz9ox9u3vbwq9s/necMllf+lO1cjoTbNWCqJy5xW9bRnuqO0vubtwHozQFSQfwW1RP+irXwvi63gR7rDdfLxB6ipx5scrqIz4c8JuqLxf2rXFuOtmyuVWIzOSSYJE5ViJjaa0cR7VcVAKrZHjKP9O/VDbHp29xIMq7gnTcMRtsa+b3EgCRrAO56+MdNI8a3kV1Fwu+0/HFtGtgHoLf9zNZG9o+OP40H/xr+9UgY9TrDDXTb1rP/wAVEGSPQzMfAR9anR0s59oXENT2w9Oztx/4/vWs3tK4hOt70hLYH/jrUGeLoBsZ6f66bVpPxbQHqJmdZ8ABGlNI6d25B5kuYzDF7wUOjlDlkTCqwJHQ97pppVT579qKKxs4Yi4ykg/lBHUn8UHptpr4VWMFir9zgmNNmRlv2zcyaE2coL6zMbEx0B6VSMPbYouSGzHbTSNgJP189z0SK1k4lfuXy1y43fM+/Op/KukaeGkVHLIJDCARGmnhr4GpRE7pDCSenrvvrPp4UtYQKJkGD7rdOm/UfKK0RpqYDEnMQOoIk+EEa6bVN8OxrFgVMEQQw6HSJjz/AIahsThQNfdB+UefhUvg+D3LQIKsGyhjmEAK2oYgw2Ujw8PA02RbcBjhiMZaW9mKQCyJ/iMO7+IjKpI1I6adZHntC5pvWeJq9km06WLakKwYe9cIBjun3to0qvcMwF4XO0DnNouafId0QegIr75mXNjPMWrYaTPeAM6+uvxrPXa30sVn2r4jJL2rTMBvDCSesBoHwrzhntDxOLvqrFVtqQTbtgLmIYQCWJJkwImKhzypdFkXBsQfH/TwqB4BdC3bqueggR+LMCpGhjKwUnymraiu9O/cS51tpaZ7a5iozEPKADqZgzHUCovAcbv4qHIPZsSF0AUsCRlBBJnQ+91jTWoDj1kX7F1rZOZrLkCJBJB9JaNI3FUrlniF7s3u2WuG60I4GYgkFGBOUSHhGhtSNNtaeDPPLxdAxTiGysHyvcUgqdMpO4I6GIPkax8OxTW9W7wKlV0BBciGIGsEkgx4H0r4wmMDhmuQxZDBGwcldZ1BMTJmSZrBexDMyW7aiRkCxJLmW7w0jMvdE7xUJ26Ty/je0sKeq90/DYyN5EGpKqZyrj8l50Zci3D3RuP6TudSNd+oq51muUpSgUpSgUrwmoLiXOeHsyJLsOiCfmxgfWq3KY+1scbl1Io3tFBXGt4MiHbyy/8A1qk3MQVfTbzE9OulWvnDjqYy4rqrJCZdYM6kjbbc1R+IW7lsyR3T1B/auG6uV09TDeOElZeI3SRM6eE9fltUp7LsYRxCwTrLMs+qNUHiDmSa3PZ7dyYy03RbyfrB+hrTDpTk7dLu8at3MTftFwty3edcp0LAEwV8dCNK21X+GuZc+2svFMUP/cDD4ojfvUenFLqL3bzrtsxrPPg3dyrYcv4zbrl1goJYgAbkkAfM1p8qc227vEhYtEMvZXCz9CwKQF8QBMmuP4nEPc0Z7jkSZYk/vUt7Ocb2PEbLHqtxfnbaPqKvx8Mxu6z5eW5TURHGxk4hjBqMuIvAf97DwrGmI1ny8vpXxzhiZ4linGme6x+ev6188NwmZgzHu7x+kn4dK9GXpwWdswuhtFDSJM7+fjoYr6bDtOkQCRJMfHyGnr6VK2rOUEEwCYCQQIOpOh6aGT862r2HUgTAjroeg1OnX96i1Pigf+HuwEMpJB0M/QxBrGcC6ZZZTmk6nQeXqasLWwoOx1nu7KTpAmG/ShsmRopzHbWdPAGddtqbNLp7EGJwuKMSO2XT/wCMTUDznyELDm9hxlssSSvS2fAeC+HhtUdw7iV/C3hdwpy3F3QmEdD+Fx1BjfcQNRU37SfaKL/C7Itr2dy9cKX06p2YV2WeqsWtkHqpqv3s/hUbFvNvHr/fwrebhi9fDeonhWLzKsfrFWW2AyzEfL4Gfp8KuPeT7NnD4jNdth3HuZtVHnl2LeZmOkVMcQxoxOJxBBg59RA1XKglQTqZX9PQ1vF4q2UBW4naKRHfWZGx+u/hNVjE8auLiC2YqTckxB12BHiJ+h86izs26eti0FBUgPAzHLqIky2kTsJ3iojiPCe0vdqsSAoIE96PxA/mgzrA0rNw3nTCm2tjE9q1yB98BGfMx6HRVK9P6dwasljieFdv+bmAAJzZhEQI7wjbqfGom5U9WIfG3HFsBUZZWIMDb0bUmJ19Ko/CeW7ly6xaUImFyyWMHw84+flXZcT9lvJ90yMY1KsDA6AE/wANQC2sOo7UhgIgLObYqFYawBJEEmJFW8ldRm4LjbT2beXOhYaqQdGiGBMQDII+NU/hvB+x4jc7pFkr2uUyCLclbhEGcyFpy9QfSpHhXGbAxWLdZVBlJlhAykhmgEgSzHX1qRxV5wGJInLcA1GquCsT4zB+FXZWb6aeAtKj9k2bKS5tKGMI0KQoJ3XeAR+Xqak7mFbN2igl7NxbluDE6qSIIiIkd7rrPSoHC3pbDYhXjKqWnRxG0+ejhkZSp6hCNDVpw2Oa84b3HbNkI2hRlm4NZBkT5N8KrVJ67amExrG72hXLlYkrA1C5jp1HujrvHpXTuGY7trSXIy5hJWQYPhIrlFu+RcTtVFt7kELnW3lQxl0JytLRGo3ANXzl3iZF17DsWICmSoXWBplnTT4kg1TKNMbtZaUpVVilKUFX5+4gbdhQGChycxOkgCcvx8OsVynG8bGqqDcPiNh8a6H7YR/+kh6C8sjyKv8AvFUMzila3grJbIAW2WBpvJAmZgCdq4eeay3XpfGs8EBjMY9yAYUeCkz/AN3X5Vhu4fuEeXmaz3uC4hCc1q4I1On9pry0W2g6Azp4f6VEs+mtn/XuAy3AqIc7eCgnf0roHJvIjI638QBatW+/DQCxBkFp91AdddTFWrk/gNu1aFxVALgEaVA+2XHsuEtopgXLvejqFUsAfLNB+ArXHCe3PlyXK+MVrnPhBxePu3cMyXEbIC4cRIQKdeu3SvcD7P007Zy/9KaD5nU/Sqhwjir2HDodtwdiPA11zl/EtiEVrK6NufDyPmDpUZ2y9NsMcddtTB8sW0EJbVPlPz3qvcZ4RZTFWb9hYa1cHahZIZTIL+RAJny16V0ccpl4N243mq6ePWtLEY/h3DlOZlz7H8TGPHwpjMpd1TPkwvWPf9OTc28krca5irTsDlLskTJVZ0MgiQPOtHhWVbSkEnuiBOmupzDfyq3/APEbd21cKT2bLcyz+WGAHy0rmPB+N5AA2o1IXWBt/bbyrrw7jkzmqs6Elp8VAC7jTzIj1PnWYKY2y6HWAdd4n1Ijb41rYZhcSVcORGhIEg6xrBGv82raXCzCs0lSJWDHXpsemu+lWVa4WNAT3tcpjvQJMKwn1jevVvkzlUrG/QiPLpEDetuyy/iQaHc7j6bjQ+dfKzqgAO/ujpHl0EGZoPbAZtYUkwRJG2+ms/PaelV3mLhLXC2VT2iWzcbWZVYzRqdQDPoDUvjuNLajNDaEFI1n8I192DFQnAuPtbxbXW7x7NxHrl089qIukZwXiIQw239qzYzit26IJhRsswPj+Y7b1o9l94xVYBJyqPAnYfpVw4Pyoq63hmI6dP8AWlpjNqcNt6+Qs6GfLX+fKumrgkAgIoHgFFa+J4JacH7sTHvDQ/MVXyW8VZ4anbFMxVSCBMaSCTAUyNSfIEk7VaEbJC2lRiTmuLLMqiAMyoTnIAzBgJBGkbCtG3yjcVbjIc6ouYljGVdRMDUjpI8R41M8P4aoCSM7KsZyOmm0b7QJ6VpLtnemtY4e4u5RiQg1jMAFAY905WUAKQNtCJGx22MfiA2a2BaIzhQwynujKO4NVLDKpzCQSd9KkfsuwGw8BFePhBEochn3kgEEGZDRIPmKnSu1K4GLRxtyyxATEBrByyQA/uN3tdHCn1OsVe+W7Xb4NUcgX8MxtXZ1OZCQAf6SoEH1rnnEOXbiYs65VkMrzJ8RHWQfGt7jPH7uFx5xVqPvUUuv4X/CwYDzUGfP1q0qtn2sWJw7YPFMSZs4sGV/CbqgMw1/MO+pGoIj1z4Pit+2r9jqHVAq5SSZYGABrr5x0G8VD8T5qXGJhrge3aCYlTcFwZshVS6kn8Vtocbb7xBqTu30F4tZBe0SzJkaQVJOUZ9l0O+8rtSs7LvpNY0XreHuXLllWNtrUK2TvMMxRFOWSilgYgkshOgmcOB4oWvpeshlyhJNzaJ78x1kDymelRz4i/fgX7pISMiDZYET5mNJ386snKOGtXT2V9yp/Cu2cGdA3SNsu/rVLV5hXS7TyoPiAa+6+UWAANhX1Wa5SlKCse0jB9rw+6g3JSPXOoH61W+XMAMLYWyoht3Ybsx3J09APCBVn56wxfCzLAWmW4cu8LJ09DB+FcxtC+rK5N1wrjUL/hwZMxqSSBPhXD8meV09H43WO15yaHOdOh61ibhaOJhT/mA+PnTiVtgZkEEjxBHx2rUxPG7dsAsrqD4QddDBjWK4cdu2+mpxxewVRYJW87KEyM2nmw208NdJr655tHFYJnAJNlg/w1VjHo0/CvjhmKs3b7XLz5WHdth9IB95j0E7Dyq94bhyCyRAZXUg7EMp0I030ru4ZXJy2R+cltEVfvZtzcMJ2tu5JRgHUeDjQ/NSP+2qzzPwX7PilsEHLJdSeqL7vxzFZ/ymtS6hgxW9V1Mp2t/NXtVusStpsi+Xh61R8Wj3VJ9528eg/vW5wbllrz+6WPgP38PjVzPL5wzZIAcoGMRIBLAST/kO1Wk0pbNaVrl3ht1MOttgZh59CWPXyNUC3ZK6MCD4ER9DXYghH/MJGsQCeoMjTbp9fKsPEOH27oyOgYGNCNRM7E6qfStMbphlNuT2cSVPcPl6fz+9WLD8QfswWJ7o0hvQHbeRprVaxlgW79xFMqHIB8QDpPjpU1hrXcmTr/DNbTti+r3GLiPpG894A+srEMNunSvbfE7pDQ5AYgkCBJEwT8z86wfY3b3EZo8AT+1bacIvKuZrXTy/v6VFTNobE2iG13J/m9bfA+FNfxC27QzMwOg/WseMtsWC5WzkgBQDJJ6AbknyrrXss5HfCg4i+sXbgGVDuieDf1HQx023motTJ2jeJ+zM2sE7spD2Ua4GEGCoLEGehj9K+eBY21ibYKvluQJRoBny8R6V0rmwn7BivOxd+qEV+ebQK/D+aVW/kvOnQsRgCp1U+Wn714q5dSIA3J0HxJ0qo4bjNxiFVmGmwZvrrURxXiDloZ2aDsSSB86r4r2rhxTmnMmJSyZC2QCwG5LoTHiIFbfL/HLd62CCA0aqTEHy6EVRuGXz2d4qMxY2lgdZfb4xVltcFCrmtBVOSWDMNWG4UdCflp0pc8eP9jHhz5f1i0v013rWuuBqzZQDux0qEv23juzpsZifGAdapXFce5fKc0zoDP0rTHPHL1WWfFnh+0dR4bw+3jLV580LbZVVjpOhJOvwqucT4B2ndFwaSM0SCp3BB9ARWnyvzLaVRbaBP6+fn51cLeVhtv6VH3s1LNIbhPJdizBZe0P5m1H/AG7frU79mAGmlY2bLpJ/n61ibEa+VE60+nsk614bsGDoa9tLpIPzJ1rKU8qkWnl7nkpFvESy9Lm5H+b8w89/Wr1Yvq6hlIZSJBGxFcUFzUrIEeW3oetSvBePXsK/cJZD7yNsfMdVPnHzqulbHWqVrcOxovWkuAQHUGD0npSoUZrluRBqpcZ4LiFcNaJe1JJQe9r+oB18fWrhSs8+PHOarXj5cuO7jlmP4hlVswYESYZSP1Aqm8QxVy4xlzDdYIgeGkkaeFd+xmGFy2yHZlI+YIriScHJiNtiJ2I6VxZcc4XocfLeaX6V21daRr9avHIPF2TELanuXQ0r0kKSCNfLfrNROI4Qqd6IIGg1/WZqO4FxYWMUl64e7azk+mViR8dvjVscvK7hlPHHVdExfDMNiHxd/FkLatumHtsZBBtgtcKEaybt1kIEz2XlVXt4PhyNq2KuAHQdmoH/AJA/pWfmzDvhrWCtXG1Np3uD/wB92z3T8Wc/KoIA+Pyrt04Zlde1y4Vzlh7UJbw729d4T56Gqx7R+ZGt42zeRhFzDhfIw7/pmrWe9kGYjbaaq3OF57nZOVIVS6jTxKmPI7mrT2X0umB48rLnuI0H8kfvWpxziLFSbcqNeomNpJjStHlwTb7wDaQAfh02/wBq3MZ3ldApzIQkEa7KQQBuCGEeUVpqKbrBwP2VrjbVu7bvm3cctmBQMoysRpBBGgHU1IY72d3MIyJde24YMQEzDQEDWR1zdPCui+zXlq5hsMDfEXGJIQ/gUmYP9R3I6bVF+0+e3w5H5HkeWZTVN0mrVPXJGg0B2iNvAbRWVbgnLpAjYg/DffSs1px1EyYJjp/OleNhZbumV1OsDTbX9Kzblq+LbrcUrmX3SVmPLbYj+Cup8DxAxFi3dAjOsx4HYx4iQda5FjceloEnXTQAH+Cuo8gXAeH4fXUqT82Y/vRTPqPrmsThb1lSM9y2VUE+OlcofkS5mJBTQae9rpH5av2E4r24NxTmDFtT0IOoPgZ0itm2sGSZ+X+9cOXyc99dPRw+Nhjj+XbhVvDXcPfHbWyo113B+PjWrjsLnuyNia65z7h7Qwl92EkqSCSffAOXL0mRXEMKl26wVFJJ010Hzrr4eW8k3XLz8cws8ftduCMFDKkHOVBKxICBicuuplx9IqdsWyAIgE7R8ZmI6T5DSqjwnADDsVfKbgOUkFoBk7mNTPTpHiKtPBLQull7RFyIRlaSCT1kCcwXXbSOutcnP+V29P4tnHhqsEMGIC7a6R+42gj4TXxcwSMBmgspBHQ+vkdvnpUg6BlbswAuo7QkgNtlktofxnTxG0Vp3LJ7QQuVWVtNTJU6wR0Ees+tUxljfKzL3FZ4pyotzv2WhtzIMT4ErsdunUfDBwfmG7hmFu+DlGk7x/pVmxl0WkyCMzakgwROu58/CQapHMCZQJ94tOnTy+Gn1rr4uTK+3l/J4cMZvH/HRcNeW6AyGVNZWt1zrlniV0XVRNcxjKdvXy2rpK2JXvHw0BjX1rrcBEbmT4AVnJMAnT+fKvbVkBdNvKvTbncaedA7MaEDXx8q+8o3j/avpiAPGpzgPLN266vcUpbBB1EFusAHWD41CF54bYyWraxGVFEfAUrZpUMilKGgGubcS5Xv4e4xRGu28zMrLqQCSYZRrImJ1Bq24HnLD3XKBmSBcIa4jIrC04t3CrsApyuwB16it9eM2CSBftEhA5+8TRDEOddFMjvba1Tk45nNVpx8t47uObcQwl11hbN1iemR5/Sozh/IV77RhjiQEF2+uW1ILFLc33a5GirFtUiZm4JiIPW143hzki/aPae5FxO8Qcpy697vaaddK0cHbF/GHEK6PatWeytlHVvvHfNeBy7EC3ZHzqnHwzBpyfIyz6VP2u2tcM3/APVT6HszVJw2GB0C+sE/3q/+1fCOUsXlUlLZcPH4c2WGPl3SJ8xVBxeIAsEhgGm3sY07RAfoTW89M56bdvALOo1HU6/rNXfkngtm/hbiXbaXB2rSGAOhVKqV7GIAZYfDX9NKvfs74dct2bly4pXtWBVTuFAgE+pn+Gq2bTbqdN7D8jYO3/y7OSOis/6TWoeF2sJj7LpbVUxKm0TExeQNctNJ1GZO2Un+m2PSyYzGJaRrlxgiKJZmMADzNQnFcRax2FZcNeRrpl7OokXrLK4lT3hluZAw6BoMTUstrDVC9puFfNYuAEqA6kxMEwRPrB+VXXC4ktaV3U2yUDMrbpIkq0dRt8K8RreItAjLctXVBB3DIwkHzBBBomXVcmwOOAAVtfproRr5V93OJKh7qnqCY18xI8tdvCrdxD2c22M2nKf0sJHwMg/Oa1R7OXOjXUA8gx+QJ061WxvM45vzVc7TVdB/NfKup+zLhN2zgrZvSGYSqndUJJWR0JBmK2+F8h4e0wdh2jjYsBAPiEGk+s1ZCKnSmWe/TkHCMCyZgJUljqPXqNutTaW7pgafzy/atlsI1s5HGUjfwOuhB6jrWzaMEaV4+V77fReUmM8VS5l4QX94ljsNT18BWtynyQz3JCwB1jrV8tcMN24sCQGGY9ABqfido86tNjDqgAUADyrs+PjbO3m/L5sZZr3p+bruCyX+zuKVa33IYAQwMPO4YbkGdjMxFfHD76kRm+8Ej3dW6lSDtBmT0kbiY79zLyzaxiZbiAkbGNR6NuK49ivZw11muYYlrCMQjN/iONGZGG9sEQCfeIJGkE73i2zw+TOumleuaMBqEPdYkjvTMQRrAzaaatMaV92caWgsYbyVSG20IPvdI1+NaeM4Ldtz2ykEEbgwdN80EfCnDIDAQTJPhAAkzG86Vjljr27MOTd6ZcSBlLQJaQAdYEzp1GpiPMa+FR4/YYuFgjfp5xHwg10DhvCGxN+1bQSSQP8ALoMzeSgaz4nxrq//AOBYUoEKTAiTv6+tX4Zu7c3ys5J4vz5yLgCMSGYe6jET46D966Ezjfwqw472adm+fDAHoUJjfqP7VIcN9n40OIef6E2+Lbn4RXX08/yVLCgkhEVmY9ACTVp4fyQ7gG8wTyEE/wBh9at2D4dbtCLaKnoN/U7n41s1G1bkj8BwOzZ1RBP5jqfmdvhFSEUpUKlKUoFeGvaUFEHsvX70G8IuLdXu2UUkXbq3j2rZj2sFYWYia2uJezxbrXvvSqXRdIUW1lXu21ssS8yyBV0TSDGpAAFxpU7oqGI5CzXQwvAIL128bZtAjNcgSCHEMqhgp1gtmiQIkOUeVVwNtkD5y2QZoI7qIEUGWbWBuIHgAABUvxHGdlauXSJFtGePHKC0fSqtgvaVaYp2ltrSth+1Zic2V+0Wz2OVRLPmYbfmGmtO6hb2QEQRIO4NUrnbk/CjDNcWyFbPZ90so1vWge6DGxPSpO3z9hmLkdoURLb5xbcg9o9y3lgCQwa0wMgRB8DWtxHj1vF4TFFEuPbs9i69nq10ZLOLTKpEicyggid6aTtLYHlTC2jmSyuYbFpaPTMTFS8VUcH7Q7TBTcVQh7ablu6LqjszYGmVQ2pvgQyqwKmREGtvifPVi0CFzXHD5cio+hF4YdizZYUdoSATo2UxTRtJcwcNOIw9y0MkuNM4YrIIInKwYbbgggwRqKqGI9n+IuLLX1z5MQgJa47Il3sCqi6/fcTZcEtrlvsOkGePP2E1776RH3V3vyzIDb7v3gJRtVnRSdqm8DjUvW0u22DJcUMrDYqRIPyp3BSML7PLq3bDm6sW9coJ+7PaXLhFruDuMHCFRkELEEQot/AOHmxhbFhiGa1Zt2yRMEoiqSJ1gkVv0psKUpUBSlKDHdsKwhgCPA1g/wCE2vyD6/3rbqM45xg2BbC2+0uXrgt20zBQWIZyWYg5VCoxJgnTQE1W4y+4tM8p1KkUtgaAR6V9VB2+bLalEvo9m62XMhBcJmuNatlriAoqu6kISRPgNQNLF872LllhYuulxwotscPeYk3A5R0tlQbg+6uR0lNfO2lds3Fbxxd1sJaJFpYGKuqSIBEjDoRs7AgsRqqHxdSJ+1h1VQiqAqgAKAAAAIAAGgAGkVVOGc28Pw1oWrd45Vtm4XK3GLSn2h2ZsveulG7Rh72pMdKtWFxIuIrgMAwkBlZTHmrAFT5EUGviuEW7ghlFVzF+zPDu2YEoZmVj/arhSnteZ5T1URwDlezhA3Zglm952gsfLQABfIACpelKiTXpW25XdKUpUoKUpQKUpQKUpQKUpQKUpQYcXhVuI1txKupVhJEqwIOo1GhqDPIOEhh2Z70/4j7k2TI10M4e0R4EH8xmxUoK/c5GwrBZV+6EAPa3PwM7qTrqwN25r/V5CNjC8p4e3ZeyiMLdxUVh2jzCW0tJDZsykJbUSCDInepilBX35FwzBs63HLhwztduFjnFoEls0yBYtAH8OQR1rw8iYXTS5oSSe2uyxNzt++c3f+9lgDsSehIqw0psU7Cezi2Gc3nLqQotqnaL2eV7lwFc1x4PfKwuVYnu66WzC4ZbaKiCFQBRJJ0AgSSSSfM61lpQKUpQKUpQKUpQK0uLcIt4hAlwHusHVlZlZXEwyspBB1I9CQdDW7Sggk5KwwKEK/cy/wCLc75W415TdlvvSLrM8tOrGozDeze2luyva3M9prZa4GcFltreVVTv/cjNeZu75j0uFKnYrg5AwgDAW2Ctb7MqLlwArkFqYze9kULm30nfWrEBXtKgKUpQKUpQKUpQKUpQKUpQKUpQKUpQKUpQKUpQKUpQKUpQKUpQKUpQKUpQKUpQKUpQKUpQKUpQKUpQKUpQKUpQKUpQKUpQKUpQf//Z">
            <a:extLst>
              <a:ext uri="{FF2B5EF4-FFF2-40B4-BE49-F238E27FC236}">
                <a16:creationId xmlns:a16="http://schemas.microsoft.com/office/drawing/2014/main" id="{CAEB5EB7-9EDC-4227-AAAF-D74DA0956E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52601" y="-681038"/>
            <a:ext cx="2657475" cy="17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14343" name="Picture 2">
            <a:extLst>
              <a:ext uri="{FF2B5EF4-FFF2-40B4-BE49-F238E27FC236}">
                <a16:creationId xmlns:a16="http://schemas.microsoft.com/office/drawing/2014/main" id="{B164F8D1-0779-4F55-81C2-7695424D6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1296988"/>
            <a:ext cx="2511425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4">
            <a:extLst>
              <a:ext uri="{FF2B5EF4-FFF2-40B4-BE49-F238E27FC236}">
                <a16:creationId xmlns:a16="http://schemas.microsoft.com/office/drawing/2014/main" id="{E711C97C-CAB9-4693-A795-D7DFBD186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2706689"/>
            <a:ext cx="2146300" cy="317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8">
            <a:extLst>
              <a:ext uri="{FF2B5EF4-FFF2-40B4-BE49-F238E27FC236}">
                <a16:creationId xmlns:a16="http://schemas.microsoft.com/office/drawing/2014/main" id="{6907A1EA-1CDD-4E2F-BBAD-4D9EE3B7B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9" y="4217988"/>
            <a:ext cx="2725737" cy="29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Rectangle 12">
            <a:extLst>
              <a:ext uri="{FF2B5EF4-FFF2-40B4-BE49-F238E27FC236}">
                <a16:creationId xmlns:a16="http://schemas.microsoft.com/office/drawing/2014/main" id="{9D05A637-69DB-4C60-ABAB-CFA145D80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650" y="4486275"/>
            <a:ext cx="472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E. </a:t>
            </a:r>
            <a:r>
              <a:rPr lang="en-US" altLang="en-US" sz="1800" dirty="0">
                <a:solidFill>
                  <a:srgbClr val="FF0000"/>
                </a:solidFill>
              </a:rPr>
              <a:t> Density </a:t>
            </a:r>
            <a:r>
              <a:rPr lang="en-US" altLang="en-US" sz="1800" dirty="0"/>
              <a:t>of a substance is a measure of how close together its particles are.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Low density = float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High density = sink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2FF020F-4D37-4C5A-8E69-709F815148E1}"/>
              </a:ext>
            </a:extLst>
          </p:cNvPr>
          <p:cNvSpPr txBox="1">
            <a:spLocks noChangeArrowheads="1"/>
          </p:cNvSpPr>
          <p:nvPr/>
        </p:nvSpPr>
        <p:spPr>
          <a:xfrm>
            <a:off x="1752600" y="0"/>
            <a:ext cx="7924800" cy="914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3600">
                <a:solidFill>
                  <a:srgbClr val="60FF5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Physical</a:t>
            </a:r>
            <a:r>
              <a:rPr lang="en-US" altLang="en-US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 Change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CE7279B6-9858-42B2-ADA3-8C50B2E4C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609601"/>
            <a:ext cx="6553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A change in the appearance, without changing the identity of the material.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21E8FDD1-4F04-4AB9-91FD-AFC978B66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676400"/>
            <a:ext cx="5410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</a:rPr>
              <a:t>Can be reversible, or irreversible</a:t>
            </a: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400" dirty="0"/>
              <a:t>Substance may seem different, but the way the atoms link up is the same.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7243C4-1DE8-4B8B-9721-DB8244A2FE16}"/>
              </a:ext>
            </a:extLst>
          </p:cNvPr>
          <p:cNvSpPr txBox="1"/>
          <p:nvPr/>
        </p:nvSpPr>
        <p:spPr>
          <a:xfrm>
            <a:off x="1524000" y="3124201"/>
            <a:ext cx="6781800" cy="523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It is a physical change if . . .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3D51471-8CB2-4DF0-8490-309915EC0589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3657600"/>
            <a:ext cx="5715000" cy="2057400"/>
          </a:xfrm>
          <a:prstGeom prst="rect">
            <a:avLst/>
          </a:prstGeom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DDDDE8"/>
              </a:buClr>
              <a:buFont typeface="Wingdings" charset="0"/>
              <a:buChar char="ü"/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It changes shape or size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charset="0"/>
              <a:buChar char="ü"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Trebuchet MS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A14AC6-E1EA-43F8-BE3C-DE1D010917A2}"/>
              </a:ext>
            </a:extLst>
          </p:cNvPr>
          <p:cNvSpPr txBox="1"/>
          <p:nvPr/>
        </p:nvSpPr>
        <p:spPr>
          <a:xfrm>
            <a:off x="1524000" y="4419600"/>
            <a:ext cx="619125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solidFill>
                  <a:srgbClr val="DDDD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Or </a:t>
            </a:r>
            <a:r>
              <a:rPr lang="en-US" altLang="en-US" dirty="0">
                <a:solidFill>
                  <a:srgbClr val="60FF5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the substance changes phase</a:t>
            </a:r>
            <a:r>
              <a:rPr lang="en-US" altLang="en-US" dirty="0">
                <a:solidFill>
                  <a:srgbClr val="DDDD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17420" name="Text Box 12">
            <a:extLst>
              <a:ext uri="{FF2B5EF4-FFF2-40B4-BE49-F238E27FC236}">
                <a16:creationId xmlns:a16="http://schemas.microsoft.com/office/drawing/2014/main" id="{13D2A6AA-B78E-43BB-8A80-579641FAB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038600"/>
            <a:ext cx="5715000" cy="4623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  <a:buClr>
                <a:srgbClr val="DDDDE8"/>
              </a:buClr>
              <a:buFont typeface="Wingdings" charset="0"/>
              <a:buChar char="ü"/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ea typeface="ＭＳ Ｐゴシック" charset="0"/>
              </a:rPr>
              <a:t> It dissolves.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B412B594-A65E-4DCE-A879-8BC39B26E71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133600" y="914400"/>
            <a:ext cx="7848600" cy="1143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en-US" dirty="0">
                <a:solidFill>
                  <a:srgbClr val="FF0000"/>
                </a:solidFill>
              </a:rPr>
              <a:t>Chemical property is any ability to produce a change in the identity of matter.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8A0B4D5E-DF72-4FBE-A8EB-7BC45592C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28600"/>
            <a:ext cx="43322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en-US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Chemical Properties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FB92EA-C476-4171-8BBF-F9C3D7B65D44}"/>
              </a:ext>
            </a:extLst>
          </p:cNvPr>
          <p:cNvSpPr txBox="1"/>
          <p:nvPr/>
        </p:nvSpPr>
        <p:spPr>
          <a:xfrm>
            <a:off x="1524000" y="2286000"/>
            <a:ext cx="2057400" cy="4762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500" u="sng">
                <a:solidFill>
                  <a:srgbClr val="60FF5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flammability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D03071-ABD2-4DC4-BBD0-F1D8B7274E10}"/>
              </a:ext>
            </a:extLst>
          </p:cNvPr>
          <p:cNvSpPr/>
          <p:nvPr/>
        </p:nvSpPr>
        <p:spPr>
          <a:xfrm>
            <a:off x="4572000" y="2209800"/>
            <a:ext cx="1563688" cy="477838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500" u="sng">
                <a:solidFill>
                  <a:srgbClr val="60FF5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reactivity</a:t>
            </a:r>
          </a:p>
        </p:txBody>
      </p:sp>
      <p:sp>
        <p:nvSpPr>
          <p:cNvPr id="16390" name="TextBox 7">
            <a:extLst>
              <a:ext uri="{FF2B5EF4-FFF2-40B4-BE49-F238E27FC236}">
                <a16:creationId xmlns:a16="http://schemas.microsoft.com/office/drawing/2014/main" id="{955FF8AC-874D-4E74-9C05-A85E58755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743200"/>
            <a:ext cx="2286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Material</a:t>
            </a:r>
            <a:r>
              <a:rPr lang="ja-JP" altLang="en-US"/>
              <a:t>’</a:t>
            </a:r>
            <a:r>
              <a:rPr lang="en-US" altLang="ja-JP"/>
              <a:t>s ability to burn in the presence of oxygen.</a:t>
            </a:r>
            <a:endParaRPr lang="en-US" altLang="en-US"/>
          </a:p>
        </p:txBody>
      </p:sp>
      <p:sp>
        <p:nvSpPr>
          <p:cNvPr id="16391" name="TextBox 9">
            <a:extLst>
              <a:ext uri="{FF2B5EF4-FFF2-40B4-BE49-F238E27FC236}">
                <a16:creationId xmlns:a16="http://schemas.microsoft.com/office/drawing/2014/main" id="{C622F333-71CA-49F8-859F-9C65E70FD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819401"/>
            <a:ext cx="30099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How readily a substance combines chemically with other substances.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B13A83-3EDF-4A8A-8F6A-B94C5D7D8BFF}"/>
              </a:ext>
            </a:extLst>
          </p:cNvPr>
          <p:cNvSpPr txBox="1"/>
          <p:nvPr/>
        </p:nvSpPr>
        <p:spPr>
          <a:xfrm>
            <a:off x="1828800" y="1752601"/>
            <a:ext cx="7696200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>
                <a:solidFill>
                  <a:srgbClr val="DDDDE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Examples of chemical properties . . . </a:t>
            </a:r>
          </a:p>
        </p:txBody>
      </p:sp>
      <p:sp>
        <p:nvSpPr>
          <p:cNvPr id="16393" name="TextBox 6">
            <a:extLst>
              <a:ext uri="{FF2B5EF4-FFF2-40B4-BE49-F238E27FC236}">
                <a16:creationId xmlns:a16="http://schemas.microsoft.com/office/drawing/2014/main" id="{22703D00-0CEE-4AE9-81F8-E12C88E76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2597151"/>
            <a:ext cx="2614612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Corrosive: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Eating away,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such as 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metal by acid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168F86D7-1899-4F42-BB06-ECC2AE579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33400"/>
            <a:ext cx="391953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en-US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Chemical Changes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1AE1E59-88BB-4677-B514-22AF480D7F76}"/>
              </a:ext>
            </a:extLst>
          </p:cNvPr>
          <p:cNvSpPr txBox="1">
            <a:spLocks noChangeArrowheads="1"/>
          </p:cNvSpPr>
          <p:nvPr/>
        </p:nvSpPr>
        <p:spPr>
          <a:xfrm>
            <a:off x="2047876" y="1181100"/>
            <a:ext cx="7553325" cy="1600200"/>
          </a:xfrm>
          <a:prstGeom prst="rect">
            <a:avLst/>
          </a:prstGeom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Chemical changes occur when a substance reacts and forms one or more new substances</a:t>
            </a: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18436" name="TextBox 3">
            <a:extLst>
              <a:ext uri="{FF2B5EF4-FFF2-40B4-BE49-F238E27FC236}">
                <a16:creationId xmlns:a16="http://schemas.microsoft.com/office/drawing/2014/main" id="{FD1C2C2A-9C04-4612-8B44-6B699011E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601" y="4838702"/>
            <a:ext cx="601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Formation of a precipitate (solid).</a:t>
            </a:r>
          </a:p>
        </p:txBody>
      </p:sp>
      <p:sp>
        <p:nvSpPr>
          <p:cNvPr id="18437" name="TextBox 4">
            <a:extLst>
              <a:ext uri="{FF2B5EF4-FFF2-40B4-BE49-F238E27FC236}">
                <a16:creationId xmlns:a16="http://schemas.microsoft.com/office/drawing/2014/main" id="{28E372FC-960A-4643-B683-344E44BA8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75" y="3657601"/>
            <a:ext cx="6019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A change in color or odor</a:t>
            </a:r>
            <a:r>
              <a:rPr lang="en-US" altLang="en-US" sz="2400" dirty="0">
                <a:solidFill>
                  <a:srgbClr val="60FF5A"/>
                </a:solidFill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18438" name="TextBox 5">
            <a:extLst>
              <a:ext uri="{FF2B5EF4-FFF2-40B4-BE49-F238E27FC236}">
                <a16:creationId xmlns:a16="http://schemas.microsoft.com/office/drawing/2014/main" id="{3D433411-92D4-45FB-815D-350B5C152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267201"/>
            <a:ext cx="601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Production of a gas (bubbling).</a:t>
            </a:r>
          </a:p>
        </p:txBody>
      </p:sp>
      <p:sp>
        <p:nvSpPr>
          <p:cNvPr id="18439" name="TextBox 6">
            <a:extLst>
              <a:ext uri="{FF2B5EF4-FFF2-40B4-BE49-F238E27FC236}">
                <a16:creationId xmlns:a16="http://schemas.microsoft.com/office/drawing/2014/main" id="{E209F006-4DD9-4907-A827-C01CA5EC9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75" y="2667001"/>
            <a:ext cx="601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Trebuchet MS" panose="020B0603020202020204" pitchFamily="34" charset="0"/>
              </a:rPr>
              <a:t>You know a chemical change has occurred when there is. . . </a:t>
            </a:r>
          </a:p>
        </p:txBody>
      </p:sp>
      <p:pic>
        <p:nvPicPr>
          <p:cNvPr id="18440" name="Picture 4">
            <a:extLst>
              <a:ext uri="{FF2B5EF4-FFF2-40B4-BE49-F238E27FC236}">
                <a16:creationId xmlns:a16="http://schemas.microsoft.com/office/drawing/2014/main" id="{E1853006-CE00-4F65-B6FA-C2C833E4F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4" y="3352801"/>
            <a:ext cx="2041525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1BE1A5-4FA6-4A94-810C-3ACFC48A85B3}"/>
              </a:ext>
            </a:extLst>
          </p:cNvPr>
          <p:cNvSpPr txBox="1"/>
          <p:nvPr/>
        </p:nvSpPr>
        <p:spPr>
          <a:xfrm>
            <a:off x="1498601" y="5486400"/>
            <a:ext cx="9212263" cy="738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Wingdings" charset="2"/>
              <a:buChar char="ü"/>
              <a:defRPr/>
            </a:pPr>
            <a:r>
              <a:rPr lang="en-US" sz="2400" dirty="0">
                <a:solidFill>
                  <a:srgbClr val="FF0000"/>
                </a:solidFill>
                <a:latin typeface="Trebuchet MS" charset="0"/>
                <a:ea typeface="ＭＳ Ｐゴシック" charset="0"/>
              </a:rPr>
              <a:t>Absorb or release energy (gets hot or cold or light is given off)</a:t>
            </a:r>
            <a:r>
              <a:rPr lang="en-US" dirty="0">
                <a:solidFill>
                  <a:srgbClr val="FF0000"/>
                </a:solidFill>
                <a:latin typeface="Trebuchet MS" charset="0"/>
                <a:ea typeface="ＭＳ Ｐゴシック" charset="0"/>
              </a:rPr>
              <a:t>.</a:t>
            </a:r>
          </a:p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>
            <a:extLst>
              <a:ext uri="{FF2B5EF4-FFF2-40B4-BE49-F238E27FC236}">
                <a16:creationId xmlns:a16="http://schemas.microsoft.com/office/drawing/2014/main" id="{BFF59132-356E-4B24-B617-5713E1566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1" y="533400"/>
            <a:ext cx="6088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FF6600"/>
                </a:solidFill>
              </a:rPr>
              <a:t>Examples of Chemical Changes</a:t>
            </a:r>
            <a:r>
              <a:rPr lang="en-US" altLang="en-US" sz="1800">
                <a:solidFill>
                  <a:srgbClr val="FF6600"/>
                </a:solidFill>
              </a:rPr>
              <a:t>:</a:t>
            </a:r>
          </a:p>
        </p:txBody>
      </p:sp>
      <p:sp>
        <p:nvSpPr>
          <p:cNvPr id="19459" name="TextBox 2">
            <a:extLst>
              <a:ext uri="{FF2B5EF4-FFF2-40B4-BE49-F238E27FC236}">
                <a16:creationId xmlns:a16="http://schemas.microsoft.com/office/drawing/2014/main" id="{7FCF53A9-8AFB-4221-A761-05A40B74A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1" y="1066801"/>
            <a:ext cx="3033713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Burning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Or Combustion</a:t>
            </a:r>
            <a:r>
              <a:rPr lang="en-US" altLang="en-US" sz="2800" dirty="0"/>
              <a:t>: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Color change, odor change,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Produces a gas, gets hot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800" dirty="0">
              <a:solidFill>
                <a:srgbClr val="FF6600"/>
              </a:solidFill>
            </a:endParaRPr>
          </a:p>
        </p:txBody>
      </p:sp>
      <p:pic>
        <p:nvPicPr>
          <p:cNvPr id="19460" name="Picture 3">
            <a:extLst>
              <a:ext uri="{FF2B5EF4-FFF2-40B4-BE49-F238E27FC236}">
                <a16:creationId xmlns:a16="http://schemas.microsoft.com/office/drawing/2014/main" id="{6A20CE20-B2F9-4BB5-8BC7-E4B2FD8DA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600"/>
            <a:ext cx="1981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4">
            <a:extLst>
              <a:ext uri="{FF2B5EF4-FFF2-40B4-BE49-F238E27FC236}">
                <a16:creationId xmlns:a16="http://schemas.microsoft.com/office/drawing/2014/main" id="{D926807F-6D5F-44E5-9BA4-27A1A6498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1" y="1447799"/>
            <a:ext cx="207323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Corroding: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Color change</a:t>
            </a:r>
          </a:p>
        </p:txBody>
      </p:sp>
      <p:sp>
        <p:nvSpPr>
          <p:cNvPr id="19462" name="TextBox 6">
            <a:extLst>
              <a:ext uri="{FF2B5EF4-FFF2-40B4-BE49-F238E27FC236}">
                <a16:creationId xmlns:a16="http://schemas.microsoft.com/office/drawing/2014/main" id="{C7C0AA46-2211-4E21-B989-655215D16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8662" y="1066801"/>
            <a:ext cx="15573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Rusting</a:t>
            </a:r>
            <a:r>
              <a:rPr lang="en-US" altLang="en-US" sz="2800" dirty="0"/>
              <a:t>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Color change</a:t>
            </a:r>
          </a:p>
        </p:txBody>
      </p:sp>
      <p:pic>
        <p:nvPicPr>
          <p:cNvPr id="19463" name="Picture 7">
            <a:extLst>
              <a:ext uri="{FF2B5EF4-FFF2-40B4-BE49-F238E27FC236}">
                <a16:creationId xmlns:a16="http://schemas.microsoft.com/office/drawing/2014/main" id="{3059B3BE-16C9-4753-9EBE-2FD600D21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0574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Box 8">
            <a:extLst>
              <a:ext uri="{FF2B5EF4-FFF2-40B4-BE49-F238E27FC236}">
                <a16:creationId xmlns:a16="http://schemas.microsoft.com/office/drawing/2014/main" id="{BD6FCF36-1E5A-4B93-864A-F9F406689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495800"/>
            <a:ext cx="15573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Molding</a:t>
            </a:r>
            <a:r>
              <a:rPr lang="en-US" altLang="en-US" sz="2800" dirty="0"/>
              <a:t>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Color change</a:t>
            </a:r>
          </a:p>
        </p:txBody>
      </p:sp>
      <p:sp>
        <p:nvSpPr>
          <p:cNvPr id="19465" name="TextBox 11">
            <a:extLst>
              <a:ext uri="{FF2B5EF4-FFF2-40B4-BE49-F238E27FC236}">
                <a16:creationId xmlns:a16="http://schemas.microsoft.com/office/drawing/2014/main" id="{00358586-06AE-4459-BC00-D58E609E9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1" y="4495801"/>
            <a:ext cx="1768433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Decaying</a:t>
            </a:r>
            <a:r>
              <a:rPr lang="en-US" altLang="en-US" sz="2800" dirty="0"/>
              <a:t>: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Color change</a:t>
            </a:r>
          </a:p>
        </p:txBody>
      </p:sp>
      <p:pic>
        <p:nvPicPr>
          <p:cNvPr id="19466" name="Picture 12">
            <a:extLst>
              <a:ext uri="{FF2B5EF4-FFF2-40B4-BE49-F238E27FC236}">
                <a16:creationId xmlns:a16="http://schemas.microsoft.com/office/drawing/2014/main" id="{3DAFAA3B-FDAE-41D1-843C-7767938A93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5205414"/>
            <a:ext cx="1547813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TextBox 13">
            <a:extLst>
              <a:ext uri="{FF2B5EF4-FFF2-40B4-BE49-F238E27FC236}">
                <a16:creationId xmlns:a16="http://schemas.microsoft.com/office/drawing/2014/main" id="{72D4C247-5A5A-4A80-93FC-8AE86FA92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1" y="3886200"/>
            <a:ext cx="237807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Digesting</a:t>
            </a:r>
            <a:r>
              <a:rPr lang="en-US" altLang="en-US" sz="2800" dirty="0"/>
              <a:t>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Color change, odor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Change, produces 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Gas, releases energy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j0286756">
            <a:extLst>
              <a:ext uri="{FF2B5EF4-FFF2-40B4-BE49-F238E27FC236}">
                <a16:creationId xmlns:a16="http://schemas.microsoft.com/office/drawing/2014/main" id="{2A454A19-9A25-423A-BFFE-546D6850BE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1524000"/>
            <a:ext cx="3132138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2">
            <a:extLst>
              <a:ext uri="{FF2B5EF4-FFF2-40B4-BE49-F238E27FC236}">
                <a16:creationId xmlns:a16="http://schemas.microsoft.com/office/drawing/2014/main" id="{21C069CF-AA4B-47E9-B6E6-90DABE630B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>
                <a:latin typeface="Trebuchet MS" panose="020B0603020202020204" pitchFamily="34" charset="0"/>
              </a:rPr>
              <a:t>What kind of change is it?</a:t>
            </a:r>
          </a:p>
        </p:txBody>
      </p:sp>
      <p:sp>
        <p:nvSpPr>
          <p:cNvPr id="20484" name="TextBox 1">
            <a:extLst>
              <a:ext uri="{FF2B5EF4-FFF2-40B4-BE49-F238E27FC236}">
                <a16:creationId xmlns:a16="http://schemas.microsoft.com/office/drawing/2014/main" id="{12117459-1CDC-4A84-9065-F2618BE22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057401"/>
            <a:ext cx="458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BC6492F3-1C7D-4F8D-8880-85C698E50B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9575" y="5181600"/>
            <a:ext cx="8305800" cy="1066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en-US" altLang="en-US" sz="4800" dirty="0">
              <a:solidFill>
                <a:srgbClr val="60FF5A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7" name="Picture 8" descr="AG00355_">
            <a:extLst>
              <a:ext uri="{FF2B5EF4-FFF2-40B4-BE49-F238E27FC236}">
                <a16:creationId xmlns:a16="http://schemas.microsoft.com/office/drawing/2014/main" id="{842A64DB-3771-4D08-83AB-5805FE6249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23685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CA9B46AE-EADC-40E8-9670-EC9B92DFD3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>
                <a:latin typeface="Trebuchet MS" panose="020B0603020202020204" pitchFamily="34" charset="0"/>
              </a:rPr>
              <a:t>What kind of change is it?</a:t>
            </a:r>
          </a:p>
        </p:txBody>
      </p:sp>
      <p:sp>
        <p:nvSpPr>
          <p:cNvPr id="21509" name="TextBox 1">
            <a:extLst>
              <a:ext uri="{FF2B5EF4-FFF2-40B4-BE49-F238E27FC236}">
                <a16:creationId xmlns:a16="http://schemas.microsoft.com/office/drawing/2014/main" id="{07F9D34A-A3F2-4AF9-AEC2-3CD265526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057400"/>
            <a:ext cx="458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B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21398E16-75BD-4963-A438-5EBD13ABCC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51275" y="5562600"/>
            <a:ext cx="4184650" cy="762000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5400" dirty="0">
              <a:solidFill>
                <a:srgbClr val="60FF5A"/>
              </a:solidFill>
              <a:latin typeface="Trebuchet MS" panose="020B0603020202020204" pitchFamily="34" charset="0"/>
            </a:endParaRPr>
          </a:p>
        </p:txBody>
      </p:sp>
      <p:pic>
        <p:nvPicPr>
          <p:cNvPr id="22531" name="Picture 6" descr="j0136205">
            <a:extLst>
              <a:ext uri="{FF2B5EF4-FFF2-40B4-BE49-F238E27FC236}">
                <a16:creationId xmlns:a16="http://schemas.microsoft.com/office/drawing/2014/main" id="{DB58AB82-731C-4CC9-A05F-AFDC62A03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1752600"/>
            <a:ext cx="3810000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8CDE73E2-FD7A-4D63-A3AB-BC7A750E2C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>
                <a:latin typeface="Trebuchet MS" panose="020B0603020202020204" pitchFamily="34" charset="0"/>
              </a:rPr>
              <a:t>What kind of change is it?</a:t>
            </a:r>
          </a:p>
        </p:txBody>
      </p:sp>
      <p:sp>
        <p:nvSpPr>
          <p:cNvPr id="22533" name="TextBox 1">
            <a:extLst>
              <a:ext uri="{FF2B5EF4-FFF2-40B4-BE49-F238E27FC236}">
                <a16:creationId xmlns:a16="http://schemas.microsoft.com/office/drawing/2014/main" id="{42C6D2DC-A3B5-4D66-AF13-9CA26CD56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1" y="1905000"/>
            <a:ext cx="481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14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6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AB2CDC88-A356-4697-B8D5-97FF170CE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u="sng" dirty="0">
                <a:solidFill>
                  <a:srgbClr val="FFFFFF"/>
                </a:solidFill>
              </a:rPr>
              <a:t>Science Warm Up</a:t>
            </a:r>
            <a:br>
              <a:rPr lang="en-US" sz="2500" dirty="0">
                <a:solidFill>
                  <a:srgbClr val="FFFFFF"/>
                </a:solidFill>
              </a:rPr>
            </a:br>
            <a:br>
              <a:rPr lang="en-US" sz="2500" dirty="0">
                <a:solidFill>
                  <a:srgbClr val="FFFFFF"/>
                </a:solidFill>
              </a:rPr>
            </a:br>
            <a:r>
              <a:rPr lang="en-US" sz="2500" dirty="0">
                <a:solidFill>
                  <a:schemeClr val="bg1"/>
                </a:solidFill>
              </a:rPr>
              <a:t>Write 3-5 complete sentences to explain what caused last week’s phenomenon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1E1BE0F-A90B-4B65-B690-4FED4AAD0810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1424904" y="2494450"/>
            <a:ext cx="4053545" cy="356315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Escribe de 3 a 5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</a:rPr>
              <a:t>oraciones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</a:rPr>
              <a:t>completas</a:t>
            </a:r>
            <a:endParaRPr kumimoji="0" lang="en-US" altLang="en-US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 para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</a:rPr>
              <a:t>explicar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</a:rPr>
              <a:t>qué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</a:rPr>
              <a:t>causó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</a:rPr>
              <a:t>el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</a:rPr>
              <a:t>fenómeno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 de la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</a:rPr>
              <a:t>semana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</a:rPr>
              <a:t>pasada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. </a:t>
            </a:r>
          </a:p>
        </p:txBody>
      </p:sp>
      <p:pic>
        <p:nvPicPr>
          <p:cNvPr id="8" name="Content Placeholder 4" descr="A large white building&#10;&#10;Description automatically generated">
            <a:extLst>
              <a:ext uri="{FF2B5EF4-FFF2-40B4-BE49-F238E27FC236}">
                <a16:creationId xmlns:a16="http://schemas.microsoft.com/office/drawing/2014/main" id="{5E481ADC-5C51-4C16-AB4C-701731C0947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6" r="-1" b="-1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42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6CF45F22-FA0B-414A-A3AC-A22B45269D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5257800"/>
            <a:ext cx="8229600" cy="762000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5400" dirty="0">
              <a:solidFill>
                <a:srgbClr val="60FF5A"/>
              </a:solidFill>
              <a:latin typeface="Trebuchet MS" panose="020B0603020202020204" pitchFamily="34" charset="0"/>
            </a:endParaRPr>
          </a:p>
        </p:txBody>
      </p:sp>
      <p:pic>
        <p:nvPicPr>
          <p:cNvPr id="23555" name="Picture 8" descr="EN00275_">
            <a:extLst>
              <a:ext uri="{FF2B5EF4-FFF2-40B4-BE49-F238E27FC236}">
                <a16:creationId xmlns:a16="http://schemas.microsoft.com/office/drawing/2014/main" id="{EA9D0165-7B28-4907-BCD0-31F732586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1752600"/>
            <a:ext cx="3352800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6EC292B-850B-4CBD-A8DF-E48F334115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>
                <a:latin typeface="Trebuchet MS" panose="020B0603020202020204" pitchFamily="34" charset="0"/>
              </a:rPr>
              <a:t>What kind of change is it?</a:t>
            </a:r>
          </a:p>
        </p:txBody>
      </p:sp>
      <p:sp>
        <p:nvSpPr>
          <p:cNvPr id="23557" name="TextBox 1">
            <a:extLst>
              <a:ext uri="{FF2B5EF4-FFF2-40B4-BE49-F238E27FC236}">
                <a16:creationId xmlns:a16="http://schemas.microsoft.com/office/drawing/2014/main" id="{39AE77D4-8A67-44A2-9B41-312F90246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1" y="2057400"/>
            <a:ext cx="481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706BCA23-E268-485C-B02D-806EAB793B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73263" y="5410200"/>
            <a:ext cx="7848600" cy="1066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en-US" altLang="en-US" sz="5400" dirty="0">
              <a:solidFill>
                <a:srgbClr val="60FF5A"/>
              </a:solidFill>
              <a:latin typeface="Trebuchet MS" panose="020B0603020202020204" pitchFamily="34" charset="0"/>
            </a:endParaRPr>
          </a:p>
        </p:txBody>
      </p:sp>
      <p:pic>
        <p:nvPicPr>
          <p:cNvPr id="24579" name="Picture 5" descr="j0173963">
            <a:extLst>
              <a:ext uri="{FF2B5EF4-FFF2-40B4-BE49-F238E27FC236}">
                <a16:creationId xmlns:a16="http://schemas.microsoft.com/office/drawing/2014/main" id="{F1977606-2035-4F3B-BE2E-81DF3388CB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1238250"/>
            <a:ext cx="1585913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4B5EEA57-9075-42BC-84B6-D8B37FEACC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>
                <a:latin typeface="Trebuchet MS" panose="020B0603020202020204" pitchFamily="34" charset="0"/>
              </a:rPr>
              <a:t>What kind of change is it?</a:t>
            </a:r>
          </a:p>
        </p:txBody>
      </p:sp>
      <p:sp>
        <p:nvSpPr>
          <p:cNvPr id="24581" name="TextBox 1">
            <a:extLst>
              <a:ext uri="{FF2B5EF4-FFF2-40B4-BE49-F238E27FC236}">
                <a16:creationId xmlns:a16="http://schemas.microsoft.com/office/drawing/2014/main" id="{37D136AB-2026-4A3B-BAF5-14DF54511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905000"/>
            <a:ext cx="458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B141AF9E-C7FB-4132-BA99-A2A0595624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5562600"/>
            <a:ext cx="8305800" cy="990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6000" dirty="0">
              <a:solidFill>
                <a:srgbClr val="60FF5A"/>
              </a:solidFill>
              <a:latin typeface="Trebuchet MS" panose="020B0603020202020204" pitchFamily="34" charset="0"/>
            </a:endParaRPr>
          </a:p>
        </p:txBody>
      </p:sp>
      <p:pic>
        <p:nvPicPr>
          <p:cNvPr id="25603" name="Picture 6" descr="AG00455_">
            <a:extLst>
              <a:ext uri="{FF2B5EF4-FFF2-40B4-BE49-F238E27FC236}">
                <a16:creationId xmlns:a16="http://schemas.microsoft.com/office/drawing/2014/main" id="{E1DBCA42-BC3E-4CA5-B6AD-14D155EE9A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1676401"/>
            <a:ext cx="35052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1D4B912-DE0E-4929-9502-49304F8FDE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>
                <a:latin typeface="Trebuchet MS" panose="020B0603020202020204" pitchFamily="34" charset="0"/>
              </a:rPr>
              <a:t>What kind of change is it?</a:t>
            </a:r>
          </a:p>
        </p:txBody>
      </p:sp>
      <p:sp>
        <p:nvSpPr>
          <p:cNvPr id="25605" name="TextBox 1">
            <a:extLst>
              <a:ext uri="{FF2B5EF4-FFF2-40B4-BE49-F238E27FC236}">
                <a16:creationId xmlns:a16="http://schemas.microsoft.com/office/drawing/2014/main" id="{5E308D9A-6500-4CE4-B4CF-C19832286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1" y="1905000"/>
            <a:ext cx="43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F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F62A923-FDB7-4C38-8119-F00AFC749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B4421B-A892-4C0A-8F62-E645DF5DC8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Physical	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007582D-5F10-4FA6-B65F-BE66560699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A</a:t>
            </a:r>
          </a:p>
          <a:p>
            <a:pPr marL="0" indent="0">
              <a:buNone/>
              <a:defRPr/>
            </a:pPr>
            <a:r>
              <a:rPr lang="en-US" dirty="0"/>
              <a:t>C</a:t>
            </a:r>
          </a:p>
          <a:p>
            <a:pPr marL="0" indent="0">
              <a:buNone/>
              <a:defRPr/>
            </a:pPr>
            <a:r>
              <a:rPr lang="en-US" dirty="0"/>
              <a:t>D</a:t>
            </a:r>
          </a:p>
          <a:p>
            <a:pPr marL="0" indent="0">
              <a:buNone/>
              <a:defRPr/>
            </a:pPr>
            <a:r>
              <a:rPr lang="en-US" dirty="0"/>
              <a:t>F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84EF721-5A8B-4C51-BF5D-550D51239C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Chemical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4592D7A-8E86-4135-833B-3F651E6D480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B</a:t>
            </a:r>
          </a:p>
          <a:p>
            <a:pPr marL="0" indent="0">
              <a:buNone/>
              <a:defRPr/>
            </a:pPr>
            <a:r>
              <a:rPr lang="en-US" dirty="0"/>
              <a:t>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0B4D631-5BA1-41DD-8019-CAC314172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Create a foldable to compare</a:t>
            </a:r>
            <a:br>
              <a:rPr lang="en-US" dirty="0"/>
            </a:br>
            <a:r>
              <a:rPr lang="en-US" dirty="0"/>
              <a:t>Chemical &amp; Physical Changes</a:t>
            </a:r>
          </a:p>
        </p:txBody>
      </p:sp>
      <p:pic>
        <p:nvPicPr>
          <p:cNvPr id="27651" name="Content Placeholder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7D0FC33-A406-48FD-9F6D-3A53C76EA0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1417639"/>
            <a:ext cx="6477000" cy="5329237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99293-1671-4A9B-9727-BB216FEDE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Science Closure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C6908-8C71-4FB1-946F-C2298D0432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00200" y="1600200"/>
            <a:ext cx="8153400" cy="45339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effectLst/>
              </a:rPr>
              <a:t>Marco tears a piece of notebook paper into </a:t>
            </a:r>
          </a:p>
          <a:p>
            <a:pPr marL="0" indent="0">
              <a:buNone/>
              <a:defRPr/>
            </a:pPr>
            <a:r>
              <a:rPr lang="en-US" dirty="0">
                <a:effectLst/>
              </a:rPr>
              <a:t>smaller pieces, as shown below. </a:t>
            </a:r>
            <a:r>
              <a:rPr lang="en-US" dirty="0"/>
              <a:t>Tearing paper into pieces is an example of what kind of change?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rgbClr val="FF66CC"/>
                </a:solidFill>
                <a:effectLst/>
              </a:rPr>
              <a:t> </a:t>
            </a:r>
          </a:p>
          <a:p>
            <a:pPr>
              <a:defRPr/>
            </a:pPr>
            <a:r>
              <a:rPr lang="en-US" dirty="0">
                <a:effectLst/>
              </a:rPr>
              <a:t>A. a change in mass </a:t>
            </a:r>
          </a:p>
          <a:p>
            <a:pPr>
              <a:defRPr/>
            </a:pPr>
            <a:r>
              <a:rPr lang="en-US" dirty="0">
                <a:effectLst/>
              </a:rPr>
              <a:t>B. a physical change </a:t>
            </a:r>
          </a:p>
          <a:p>
            <a:pPr>
              <a:defRPr/>
            </a:pPr>
            <a:r>
              <a:rPr lang="en-US" dirty="0">
                <a:effectLst/>
              </a:rPr>
              <a:t>C. a chemical change </a:t>
            </a:r>
          </a:p>
          <a:p>
            <a:pPr>
              <a:defRPr/>
            </a:pPr>
            <a:r>
              <a:rPr lang="en-US" dirty="0">
                <a:effectLst/>
              </a:rPr>
              <a:t>D. a change in energy </a:t>
            </a:r>
          </a:p>
          <a:p>
            <a:pPr marL="0" indent="0">
              <a:buNone/>
              <a:defRPr/>
            </a:pPr>
            <a:endParaRPr lang="en-US" dirty="0">
              <a:effectLst/>
            </a:endParaRPr>
          </a:p>
          <a:p>
            <a:pPr marL="0" indent="0">
              <a:buNone/>
              <a:defRPr/>
            </a:pPr>
            <a:endParaRPr lang="en-US" dirty="0"/>
          </a:p>
        </p:txBody>
      </p:sp>
      <p:pic>
        <p:nvPicPr>
          <p:cNvPr id="28676" name="Picture 2">
            <a:extLst>
              <a:ext uri="{FF2B5EF4-FFF2-40B4-BE49-F238E27FC236}">
                <a16:creationId xmlns:a16="http://schemas.microsoft.com/office/drawing/2014/main" id="{9E081FCD-99AC-4808-970E-9ED3C7D7B8E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76900" y="3452813"/>
            <a:ext cx="4687888" cy="21717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D36241-9F97-47E6-989E-5F3CE4404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Science Warm Up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8/31/21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F7078B-F2FA-4C36-B0D4-19C7AA31C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59051" y="1412489"/>
            <a:ext cx="3945262" cy="43638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The diagram illustrates particles in three states of matter. </a:t>
            </a:r>
            <a:r>
              <a:rPr lang="en-US" sz="26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What do each of the states of matter have in common? </a:t>
            </a:r>
          </a:p>
          <a:p>
            <a:pPr marL="0" indent="0">
              <a:buNone/>
            </a:pPr>
            <a:endParaRPr lang="en-US" sz="2600" dirty="0">
              <a:latin typeface="Tahom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A. The particles are in fixed positions. </a:t>
            </a:r>
            <a:endParaRPr lang="en-US" sz="26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B. The particles in each are in constant motion. </a:t>
            </a:r>
            <a:endParaRPr lang="en-US" sz="26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C. The particles take the shape of their containers. </a:t>
            </a:r>
            <a:endParaRPr lang="en-US" sz="26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D. The particles have the same volume in each container.</a:t>
            </a:r>
            <a:endParaRPr lang="en-US" sz="26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0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0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>
            <a:extLst>
              <a:ext uri="{FF2B5EF4-FFF2-40B4-BE49-F238E27FC236}">
                <a16:creationId xmlns:a16="http://schemas.microsoft.com/office/drawing/2014/main" id="{E56159BD-4C6B-487E-9F3F-C18865826110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8451604" y="1412489"/>
            <a:ext cx="3623530" cy="43638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ES" altLang="en-US" sz="2000" b="0" i="0" u="none" strike="noStrike" cap="none" normalizeH="0" baseline="0" dirty="0">
                <a:ln>
                  <a:noFill/>
                </a:ln>
                <a:effectLst/>
                <a:latin typeface="Arial Unicode MS" panose="020B0604020202020204" pitchFamily="34" charset="-128"/>
              </a:rPr>
              <a:t>El diagrama ilustra partículas en tres estados de la materia. ¿</a:t>
            </a:r>
            <a:r>
              <a:rPr kumimoji="0" lang="es-E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</a:rPr>
              <a:t>Qué tienen en común cada uno de los estados de la materia?</a:t>
            </a:r>
            <a:r>
              <a:rPr kumimoji="0" lang="es-E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es-ES" altLang="en-US" sz="2000" dirty="0"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E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A. Las partículas están en posiciones fijas.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E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B. Las partículas de cada uno están en constante movimiento.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E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C. Las partículas toman la forma de sus contenedores.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ES" altLang="en-US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D. Las partículas tienen el mismo volumen en cada recipiente.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3E303EE-652D-473C-B60F-824B0D4602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3766336"/>
            <a:ext cx="4059050" cy="200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58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10650BA-D090-4A23-98E3-B48BBAEA92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air of glasses on a book&#10;&#10;Description automatically generated with medium confidence">
            <a:extLst>
              <a:ext uri="{FF2B5EF4-FFF2-40B4-BE49-F238E27FC236}">
                <a16:creationId xmlns:a16="http://schemas.microsoft.com/office/drawing/2014/main" id="{830CC1F9-D123-4029-8260-BF598FAF39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65" r="34398"/>
          <a:stretch/>
        </p:blipFill>
        <p:spPr>
          <a:xfrm>
            <a:off x="-9527" y="3725"/>
            <a:ext cx="5846165" cy="685054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FB939B9-73CE-4644-87BB-72AEBF0011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9527" y="-6558"/>
            <a:ext cx="6254832" cy="6874766"/>
            <a:chOff x="-9149" y="3725"/>
            <a:chExt cx="6254832" cy="688720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5F2A0CF-7879-4629-AC2B-4069D77A3C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38645"/>
              <a:ext cx="5933139" cy="6387893"/>
            </a:xfrm>
            <a:custGeom>
              <a:avLst/>
              <a:gdLst>
                <a:gd name="connsiteX0" fmla="*/ 5852909 w 5933139"/>
                <a:gd name="connsiteY0" fmla="*/ 2469528 h 6335678"/>
                <a:gd name="connsiteX1" fmla="*/ 5830799 w 5933139"/>
                <a:gd name="connsiteY1" fmla="*/ 2394015 h 6335678"/>
                <a:gd name="connsiteX2" fmla="*/ 5805878 w 5933139"/>
                <a:gd name="connsiteY2" fmla="*/ 2319439 h 6335678"/>
                <a:gd name="connsiteX3" fmla="*/ 5778708 w 5933139"/>
                <a:gd name="connsiteY3" fmla="*/ 2245800 h 6335678"/>
                <a:gd name="connsiteX4" fmla="*/ 5652978 w 5933139"/>
                <a:gd name="connsiteY4" fmla="*/ 1959675 h 6335678"/>
                <a:gd name="connsiteX5" fmla="*/ 5327691 w 5933139"/>
                <a:gd name="connsiteY5" fmla="*/ 1432958 h 6335678"/>
                <a:gd name="connsiteX6" fmla="*/ 4921458 w 5933139"/>
                <a:gd name="connsiteY6" fmla="*/ 973322 h 6335678"/>
                <a:gd name="connsiteX7" fmla="*/ 4450018 w 5933139"/>
                <a:gd name="connsiteY7" fmla="*/ 586764 h 6335678"/>
                <a:gd name="connsiteX8" fmla="*/ 4193311 w 5933139"/>
                <a:gd name="connsiteY8" fmla="*/ 423558 h 6335678"/>
                <a:gd name="connsiteX9" fmla="*/ 3924237 w 5933139"/>
                <a:gd name="connsiteY9" fmla="*/ 281901 h 6335678"/>
                <a:gd name="connsiteX10" fmla="*/ 3352175 w 5933139"/>
                <a:gd name="connsiteY10" fmla="*/ 75786 h 6335678"/>
                <a:gd name="connsiteX11" fmla="*/ 3051997 w 5933139"/>
                <a:gd name="connsiteY11" fmla="*/ 19011 h 6335678"/>
                <a:gd name="connsiteX12" fmla="*/ 2745823 w 5933139"/>
                <a:gd name="connsiteY12" fmla="*/ 86 h 6335678"/>
                <a:gd name="connsiteX13" fmla="*/ 2141720 w 5933139"/>
                <a:gd name="connsiteY13" fmla="*/ 55550 h 6335678"/>
                <a:gd name="connsiteX14" fmla="*/ 1551295 w 5933139"/>
                <a:gd name="connsiteY14" fmla="*/ 216319 h 6335678"/>
                <a:gd name="connsiteX15" fmla="*/ 1001718 w 5933139"/>
                <a:gd name="connsiteY15" fmla="*/ 498134 h 6335678"/>
                <a:gd name="connsiteX16" fmla="*/ 754755 w 5933139"/>
                <a:gd name="connsiteY16" fmla="*/ 685886 h 6335678"/>
                <a:gd name="connsiteX17" fmla="*/ 533462 w 5933139"/>
                <a:gd name="connsiteY17" fmla="*/ 903056 h 6335678"/>
                <a:gd name="connsiteX18" fmla="*/ 0 w 5933139"/>
                <a:gd name="connsiteY18" fmla="*/ 1646568 h 6335678"/>
                <a:gd name="connsiteX19" fmla="*/ 0 w 5933139"/>
                <a:gd name="connsiteY19" fmla="*/ 4709059 h 6335678"/>
                <a:gd name="connsiteX20" fmla="*/ 120671 w 5933139"/>
                <a:gd name="connsiteY20" fmla="*/ 4907491 h 6335678"/>
                <a:gd name="connsiteX21" fmla="*/ 507979 w 5933139"/>
                <a:gd name="connsiteY21" fmla="*/ 5384178 h 6335678"/>
                <a:gd name="connsiteX22" fmla="*/ 972112 w 5933139"/>
                <a:gd name="connsiteY22" fmla="*/ 5778607 h 6335678"/>
                <a:gd name="connsiteX23" fmla="*/ 1229943 w 5933139"/>
                <a:gd name="connsiteY23" fmla="*/ 5939939 h 6335678"/>
                <a:gd name="connsiteX24" fmla="*/ 1502389 w 5933139"/>
                <a:gd name="connsiteY24" fmla="*/ 6073913 h 6335678"/>
                <a:gd name="connsiteX25" fmla="*/ 2673870 w 5933139"/>
                <a:gd name="connsiteY25" fmla="*/ 6333993 h 6335678"/>
                <a:gd name="connsiteX26" fmla="*/ 2749196 w 5933139"/>
                <a:gd name="connsiteY26" fmla="*/ 6335679 h 6335678"/>
                <a:gd name="connsiteX27" fmla="*/ 2787983 w 5933139"/>
                <a:gd name="connsiteY27" fmla="*/ 6335492 h 6335678"/>
                <a:gd name="connsiteX28" fmla="*/ 2826770 w 5933139"/>
                <a:gd name="connsiteY28" fmla="*/ 6334368 h 6335678"/>
                <a:gd name="connsiteX29" fmla="*/ 2981918 w 5933139"/>
                <a:gd name="connsiteY29" fmla="*/ 6319939 h 6335678"/>
                <a:gd name="connsiteX30" fmla="*/ 3285282 w 5933139"/>
                <a:gd name="connsiteY30" fmla="*/ 6241803 h 6335678"/>
                <a:gd name="connsiteX31" fmla="*/ 3566347 w 5933139"/>
                <a:gd name="connsiteY31" fmla="*/ 6104831 h 6335678"/>
                <a:gd name="connsiteX32" fmla="*/ 3818369 w 5933139"/>
                <a:gd name="connsiteY32" fmla="*/ 5926823 h 6335678"/>
                <a:gd name="connsiteX33" fmla="*/ 4044908 w 5933139"/>
                <a:gd name="connsiteY33" fmla="*/ 5726329 h 6335678"/>
                <a:gd name="connsiteX34" fmla="*/ 4151151 w 5933139"/>
                <a:gd name="connsiteY34" fmla="*/ 5622147 h 6335678"/>
                <a:gd name="connsiteX35" fmla="*/ 4253834 w 5933139"/>
                <a:gd name="connsiteY35" fmla="*/ 5516841 h 6335678"/>
                <a:gd name="connsiteX36" fmla="*/ 4452453 w 5933139"/>
                <a:gd name="connsiteY36" fmla="*/ 5306979 h 6335678"/>
                <a:gd name="connsiteX37" fmla="*/ 4548578 w 5933139"/>
                <a:gd name="connsiteY37" fmla="*/ 5202797 h 6335678"/>
                <a:gd name="connsiteX38" fmla="*/ 4596546 w 5933139"/>
                <a:gd name="connsiteY38" fmla="*/ 5151456 h 6335678"/>
                <a:gd name="connsiteX39" fmla="*/ 4643016 w 5933139"/>
                <a:gd name="connsiteY39" fmla="*/ 5103300 h 6335678"/>
                <a:gd name="connsiteX40" fmla="*/ 4739515 w 5933139"/>
                <a:gd name="connsiteY40" fmla="*/ 5013172 h 6335678"/>
                <a:gd name="connsiteX41" fmla="*/ 4842198 w 5933139"/>
                <a:gd name="connsiteY41" fmla="*/ 4930164 h 6335678"/>
                <a:gd name="connsiteX42" fmla="*/ 5071360 w 5933139"/>
                <a:gd name="connsiteY42" fmla="*/ 4780449 h 6335678"/>
                <a:gd name="connsiteX43" fmla="*/ 5332001 w 5933139"/>
                <a:gd name="connsiteY43" fmla="*/ 4615932 h 6335678"/>
                <a:gd name="connsiteX44" fmla="*/ 5397396 w 5933139"/>
                <a:gd name="connsiteY44" fmla="*/ 4563655 h 6335678"/>
                <a:gd name="connsiteX45" fmla="*/ 5459417 w 5933139"/>
                <a:gd name="connsiteY45" fmla="*/ 4505380 h 6335678"/>
                <a:gd name="connsiteX46" fmla="*/ 5567159 w 5933139"/>
                <a:gd name="connsiteY46" fmla="*/ 4374029 h 6335678"/>
                <a:gd name="connsiteX47" fmla="*/ 5651292 w 5933139"/>
                <a:gd name="connsiteY47" fmla="*/ 4231810 h 6335678"/>
                <a:gd name="connsiteX48" fmla="*/ 5716686 w 5933139"/>
                <a:gd name="connsiteY48" fmla="*/ 4085655 h 6335678"/>
                <a:gd name="connsiteX49" fmla="*/ 5820681 w 5933139"/>
                <a:gd name="connsiteY49" fmla="*/ 3791848 h 6335678"/>
                <a:gd name="connsiteX50" fmla="*/ 5898629 w 5933139"/>
                <a:gd name="connsiteY50" fmla="*/ 3487922 h 6335678"/>
                <a:gd name="connsiteX51" fmla="*/ 5932170 w 5933139"/>
                <a:gd name="connsiteY51" fmla="*/ 3174066 h 6335678"/>
                <a:gd name="connsiteX52" fmla="*/ 5872209 w 5933139"/>
                <a:gd name="connsiteY52" fmla="*/ 2545978 h 6335678"/>
                <a:gd name="connsiteX53" fmla="*/ 5852909 w 5933139"/>
                <a:gd name="connsiteY53" fmla="*/ 2469528 h 6335678"/>
                <a:gd name="connsiteX54" fmla="*/ 5507386 w 5933139"/>
                <a:gd name="connsiteY54" fmla="*/ 3724580 h 6335678"/>
                <a:gd name="connsiteX55" fmla="*/ 5453609 w 5933139"/>
                <a:gd name="connsiteY55" fmla="*/ 3989906 h 6335678"/>
                <a:gd name="connsiteX56" fmla="*/ 5344181 w 5933139"/>
                <a:gd name="connsiteY56" fmla="*/ 4220380 h 6335678"/>
                <a:gd name="connsiteX57" fmla="*/ 5171419 w 5933139"/>
                <a:gd name="connsiteY57" fmla="*/ 4388644 h 6335678"/>
                <a:gd name="connsiteX58" fmla="*/ 5057868 w 5933139"/>
                <a:gd name="connsiteY58" fmla="*/ 4453851 h 6335678"/>
                <a:gd name="connsiteX59" fmla="*/ 4930265 w 5933139"/>
                <a:gd name="connsiteY59" fmla="*/ 4516810 h 6335678"/>
                <a:gd name="connsiteX60" fmla="*/ 4660067 w 5933139"/>
                <a:gd name="connsiteY60" fmla="*/ 4664276 h 6335678"/>
                <a:gd name="connsiteX61" fmla="*/ 4408794 w 5933139"/>
                <a:gd name="connsiteY61" fmla="*/ 4857836 h 6335678"/>
                <a:gd name="connsiteX62" fmla="*/ 4352207 w 5933139"/>
                <a:gd name="connsiteY62" fmla="*/ 4911988 h 6335678"/>
                <a:gd name="connsiteX63" fmla="*/ 4299366 w 5933139"/>
                <a:gd name="connsiteY63" fmla="*/ 4965390 h 6335678"/>
                <a:gd name="connsiteX64" fmla="*/ 4197621 w 5933139"/>
                <a:gd name="connsiteY64" fmla="*/ 5074257 h 6335678"/>
                <a:gd name="connsiteX65" fmla="*/ 4008744 w 5933139"/>
                <a:gd name="connsiteY65" fmla="*/ 5297985 h 6335678"/>
                <a:gd name="connsiteX66" fmla="*/ 3917304 w 5933139"/>
                <a:gd name="connsiteY66" fmla="*/ 5409100 h 6335678"/>
                <a:gd name="connsiteX67" fmla="*/ 3826052 w 5933139"/>
                <a:gd name="connsiteY67" fmla="*/ 5518153 h 6335678"/>
                <a:gd name="connsiteX68" fmla="*/ 3637925 w 5933139"/>
                <a:gd name="connsiteY68" fmla="*/ 5725017 h 6335678"/>
                <a:gd name="connsiteX69" fmla="*/ 3433497 w 5933139"/>
                <a:gd name="connsiteY69" fmla="*/ 5906586 h 6335678"/>
                <a:gd name="connsiteX70" fmla="*/ 3204522 w 5933139"/>
                <a:gd name="connsiteY70" fmla="*/ 6046744 h 6335678"/>
                <a:gd name="connsiteX71" fmla="*/ 2950439 w 5933139"/>
                <a:gd name="connsiteY71" fmla="*/ 6129190 h 6335678"/>
                <a:gd name="connsiteX72" fmla="*/ 2816839 w 5933139"/>
                <a:gd name="connsiteY72" fmla="*/ 6146428 h 6335678"/>
                <a:gd name="connsiteX73" fmla="*/ 2749009 w 5933139"/>
                <a:gd name="connsiteY73" fmla="*/ 6149051 h 6335678"/>
                <a:gd name="connsiteX74" fmla="*/ 2678930 w 5933139"/>
                <a:gd name="connsiteY74" fmla="*/ 6148677 h 6335678"/>
                <a:gd name="connsiteX75" fmla="*/ 2125793 w 5933139"/>
                <a:gd name="connsiteY75" fmla="*/ 6065481 h 6335678"/>
                <a:gd name="connsiteX76" fmla="*/ 1610506 w 5933139"/>
                <a:gd name="connsiteY76" fmla="*/ 5851310 h 6335678"/>
                <a:gd name="connsiteX77" fmla="*/ 1373099 w 5933139"/>
                <a:gd name="connsiteY77" fmla="*/ 5706279 h 6335678"/>
                <a:gd name="connsiteX78" fmla="*/ 1315949 w 5933139"/>
                <a:gd name="connsiteY78" fmla="*/ 5666743 h 6335678"/>
                <a:gd name="connsiteX79" fmla="*/ 1259923 w 5933139"/>
                <a:gd name="connsiteY79" fmla="*/ 5625894 h 6335678"/>
                <a:gd name="connsiteX80" fmla="*/ 1204647 w 5933139"/>
                <a:gd name="connsiteY80" fmla="*/ 5583922 h 6335678"/>
                <a:gd name="connsiteX81" fmla="*/ 1150308 w 5933139"/>
                <a:gd name="connsiteY81" fmla="*/ 5540826 h 6335678"/>
                <a:gd name="connsiteX82" fmla="*/ 751569 w 5933139"/>
                <a:gd name="connsiteY82" fmla="*/ 5158015 h 6335678"/>
                <a:gd name="connsiteX83" fmla="*/ 663315 w 5933139"/>
                <a:gd name="connsiteY83" fmla="*/ 5052146 h 6335678"/>
                <a:gd name="connsiteX84" fmla="*/ 580869 w 5933139"/>
                <a:gd name="connsiteY84" fmla="*/ 4942718 h 6335678"/>
                <a:gd name="connsiteX85" fmla="*/ 432279 w 5933139"/>
                <a:gd name="connsiteY85" fmla="*/ 4713369 h 6335678"/>
                <a:gd name="connsiteX86" fmla="*/ 205553 w 5933139"/>
                <a:gd name="connsiteY86" fmla="*/ 4219443 h 6335678"/>
                <a:gd name="connsiteX87" fmla="*/ 79448 w 5933139"/>
                <a:gd name="connsiteY87" fmla="*/ 3693850 h 6335678"/>
                <a:gd name="connsiteX88" fmla="*/ 53590 w 5933139"/>
                <a:gd name="connsiteY88" fmla="*/ 3425339 h 6335678"/>
                <a:gd name="connsiteX89" fmla="*/ 49655 w 5933139"/>
                <a:gd name="connsiteY89" fmla="*/ 3155890 h 6335678"/>
                <a:gd name="connsiteX90" fmla="*/ 67830 w 5933139"/>
                <a:gd name="connsiteY90" fmla="*/ 2886817 h 6335678"/>
                <a:gd name="connsiteX91" fmla="*/ 108679 w 5933139"/>
                <a:gd name="connsiteY91" fmla="*/ 2619992 h 6335678"/>
                <a:gd name="connsiteX92" fmla="*/ 263077 w 5933139"/>
                <a:gd name="connsiteY92" fmla="*/ 2101520 h 6335678"/>
                <a:gd name="connsiteX93" fmla="*/ 837575 w 5933139"/>
                <a:gd name="connsiteY93" fmla="*/ 1186370 h 6335678"/>
                <a:gd name="connsiteX94" fmla="*/ 1031698 w 5933139"/>
                <a:gd name="connsiteY94" fmla="*/ 996932 h 6335678"/>
                <a:gd name="connsiteX95" fmla="*/ 1236688 w 5933139"/>
                <a:gd name="connsiteY95" fmla="*/ 819298 h 6335678"/>
                <a:gd name="connsiteX96" fmla="*/ 1687143 w 5933139"/>
                <a:gd name="connsiteY96" fmla="*/ 511438 h 6335678"/>
                <a:gd name="connsiteX97" fmla="*/ 2196246 w 5933139"/>
                <a:gd name="connsiteY97" fmla="*/ 300639 h 6335678"/>
                <a:gd name="connsiteX98" fmla="*/ 2745823 w 5933139"/>
                <a:gd name="connsiteY98" fmla="*/ 229248 h 6335678"/>
                <a:gd name="connsiteX99" fmla="*/ 3019206 w 5933139"/>
                <a:gd name="connsiteY99" fmla="*/ 252108 h 6335678"/>
                <a:gd name="connsiteX100" fmla="*/ 3288092 w 5933139"/>
                <a:gd name="connsiteY100" fmla="*/ 313006 h 6335678"/>
                <a:gd name="connsiteX101" fmla="*/ 3548172 w 5933139"/>
                <a:gd name="connsiteY101" fmla="*/ 407069 h 6335678"/>
                <a:gd name="connsiteX102" fmla="*/ 3611505 w 5933139"/>
                <a:gd name="connsiteY102" fmla="*/ 435176 h 6335678"/>
                <a:gd name="connsiteX103" fmla="*/ 3674089 w 5933139"/>
                <a:gd name="connsiteY103" fmla="*/ 464968 h 6335678"/>
                <a:gd name="connsiteX104" fmla="*/ 3735736 w 5933139"/>
                <a:gd name="connsiteY104" fmla="*/ 496823 h 6335678"/>
                <a:gd name="connsiteX105" fmla="*/ 3796634 w 5933139"/>
                <a:gd name="connsiteY105" fmla="*/ 530176 h 6335678"/>
                <a:gd name="connsiteX106" fmla="*/ 4251585 w 5933139"/>
                <a:gd name="connsiteY106" fmla="*/ 847405 h 6335678"/>
                <a:gd name="connsiteX107" fmla="*/ 4644515 w 5933139"/>
                <a:gd name="connsiteY107" fmla="*/ 1236775 h 6335678"/>
                <a:gd name="connsiteX108" fmla="*/ 4816527 w 5933139"/>
                <a:gd name="connsiteY108" fmla="*/ 1451883 h 6335678"/>
                <a:gd name="connsiteX109" fmla="*/ 4970738 w 5933139"/>
                <a:gd name="connsiteY109" fmla="*/ 1678610 h 6335678"/>
                <a:gd name="connsiteX110" fmla="*/ 5223885 w 5933139"/>
                <a:gd name="connsiteY110" fmla="*/ 2159232 h 6335678"/>
                <a:gd name="connsiteX111" fmla="*/ 5395709 w 5933139"/>
                <a:gd name="connsiteY111" fmla="*/ 2666087 h 6335678"/>
                <a:gd name="connsiteX112" fmla="*/ 5458855 w 5933139"/>
                <a:gd name="connsiteY112" fmla="*/ 2924292 h 6335678"/>
                <a:gd name="connsiteX113" fmla="*/ 5499142 w 5933139"/>
                <a:gd name="connsiteY113" fmla="*/ 3186995 h 6335678"/>
                <a:gd name="connsiteX114" fmla="*/ 5516755 w 5933139"/>
                <a:gd name="connsiteY114" fmla="*/ 3454007 h 6335678"/>
                <a:gd name="connsiteX115" fmla="*/ 5507386 w 5933139"/>
                <a:gd name="connsiteY115" fmla="*/ 3724580 h 633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5933139" h="6335678">
                  <a:moveTo>
                    <a:pt x="5852909" y="2469528"/>
                  </a:moveTo>
                  <a:lnTo>
                    <a:pt x="5830799" y="2394015"/>
                  </a:lnTo>
                  <a:lnTo>
                    <a:pt x="5805878" y="2319439"/>
                  </a:lnTo>
                  <a:cubicBezTo>
                    <a:pt x="5797446" y="2294705"/>
                    <a:pt x="5787890" y="2270346"/>
                    <a:pt x="5778708" y="2245800"/>
                  </a:cubicBezTo>
                  <a:cubicBezTo>
                    <a:pt x="5740858" y="2148364"/>
                    <a:pt x="5699073" y="2052614"/>
                    <a:pt x="5652978" y="1959675"/>
                  </a:cubicBezTo>
                  <a:cubicBezTo>
                    <a:pt x="5559664" y="1773985"/>
                    <a:pt x="5450986" y="1597663"/>
                    <a:pt x="5327691" y="1432958"/>
                  </a:cubicBezTo>
                  <a:cubicBezTo>
                    <a:pt x="5204960" y="1268067"/>
                    <a:pt x="5068362" y="1114980"/>
                    <a:pt x="4921458" y="973322"/>
                  </a:cubicBezTo>
                  <a:cubicBezTo>
                    <a:pt x="4774742" y="831665"/>
                    <a:pt x="4616408" y="703125"/>
                    <a:pt x="4450018" y="586764"/>
                  </a:cubicBezTo>
                  <a:cubicBezTo>
                    <a:pt x="4366822" y="528489"/>
                    <a:pt x="4281003" y="474337"/>
                    <a:pt x="4193311" y="423558"/>
                  </a:cubicBezTo>
                  <a:cubicBezTo>
                    <a:pt x="4105806" y="372404"/>
                    <a:pt x="4015865" y="325560"/>
                    <a:pt x="3924237" y="281901"/>
                  </a:cubicBezTo>
                  <a:cubicBezTo>
                    <a:pt x="3740983" y="195333"/>
                    <a:pt x="3549483" y="125067"/>
                    <a:pt x="3352175" y="75786"/>
                  </a:cubicBezTo>
                  <a:cubicBezTo>
                    <a:pt x="3253428" y="51240"/>
                    <a:pt x="3153368" y="31565"/>
                    <a:pt x="3051997" y="19011"/>
                  </a:cubicBezTo>
                  <a:cubicBezTo>
                    <a:pt x="2950814" y="5895"/>
                    <a:pt x="2848506" y="-851"/>
                    <a:pt x="2745823" y="86"/>
                  </a:cubicBezTo>
                  <a:cubicBezTo>
                    <a:pt x="2543643" y="1585"/>
                    <a:pt x="2341838" y="20135"/>
                    <a:pt x="2141720" y="55550"/>
                  </a:cubicBezTo>
                  <a:cubicBezTo>
                    <a:pt x="1941976" y="91339"/>
                    <a:pt x="1743356" y="143055"/>
                    <a:pt x="1551295" y="216319"/>
                  </a:cubicBezTo>
                  <a:cubicBezTo>
                    <a:pt x="1359233" y="289396"/>
                    <a:pt x="1173917" y="383459"/>
                    <a:pt x="1001718" y="498134"/>
                  </a:cubicBezTo>
                  <a:cubicBezTo>
                    <a:pt x="915712" y="555659"/>
                    <a:pt x="832141" y="617119"/>
                    <a:pt x="754755" y="685886"/>
                  </a:cubicBezTo>
                  <a:cubicBezTo>
                    <a:pt x="677555" y="754841"/>
                    <a:pt x="604666" y="828293"/>
                    <a:pt x="533462" y="903056"/>
                  </a:cubicBezTo>
                  <a:cubicBezTo>
                    <a:pt x="323413" y="1125660"/>
                    <a:pt x="143906" y="1376370"/>
                    <a:pt x="0" y="1646568"/>
                  </a:cubicBezTo>
                  <a:lnTo>
                    <a:pt x="0" y="4709059"/>
                  </a:lnTo>
                  <a:cubicBezTo>
                    <a:pt x="37850" y="4776702"/>
                    <a:pt x="78136" y="4843033"/>
                    <a:pt x="120671" y="4907491"/>
                  </a:cubicBezTo>
                  <a:cubicBezTo>
                    <a:pt x="234034" y="5078941"/>
                    <a:pt x="365198" y="5239336"/>
                    <a:pt x="507979" y="5384178"/>
                  </a:cubicBezTo>
                  <a:cubicBezTo>
                    <a:pt x="650948" y="5529395"/>
                    <a:pt x="805909" y="5662059"/>
                    <a:pt x="972112" y="5778607"/>
                  </a:cubicBezTo>
                  <a:cubicBezTo>
                    <a:pt x="1055308" y="5836881"/>
                    <a:pt x="1141314" y="5890846"/>
                    <a:pt x="1229943" y="5939939"/>
                  </a:cubicBezTo>
                  <a:cubicBezTo>
                    <a:pt x="1318385" y="5989406"/>
                    <a:pt x="1409450" y="6033815"/>
                    <a:pt x="1502389" y="6073913"/>
                  </a:cubicBezTo>
                  <a:cubicBezTo>
                    <a:pt x="1874145" y="6233559"/>
                    <a:pt x="2272884" y="6320689"/>
                    <a:pt x="2673870" y="6333993"/>
                  </a:cubicBezTo>
                  <a:lnTo>
                    <a:pt x="2749196" y="6335679"/>
                  </a:lnTo>
                  <a:lnTo>
                    <a:pt x="2787983" y="6335492"/>
                  </a:lnTo>
                  <a:lnTo>
                    <a:pt x="2826770" y="6334368"/>
                  </a:lnTo>
                  <a:cubicBezTo>
                    <a:pt x="2878486" y="6332494"/>
                    <a:pt x="2930390" y="6327247"/>
                    <a:pt x="2981918" y="6319939"/>
                  </a:cubicBezTo>
                  <a:cubicBezTo>
                    <a:pt x="3085163" y="6304949"/>
                    <a:pt x="3187096" y="6278529"/>
                    <a:pt x="3285282" y="6241803"/>
                  </a:cubicBezTo>
                  <a:cubicBezTo>
                    <a:pt x="3383467" y="6205265"/>
                    <a:pt x="3477530" y="6158608"/>
                    <a:pt x="3566347" y="6104831"/>
                  </a:cubicBezTo>
                  <a:cubicBezTo>
                    <a:pt x="3655164" y="6051053"/>
                    <a:pt x="3739109" y="5990905"/>
                    <a:pt x="3818369" y="5926823"/>
                  </a:cubicBezTo>
                  <a:cubicBezTo>
                    <a:pt x="3897630" y="5862739"/>
                    <a:pt x="3973143" y="5795471"/>
                    <a:pt x="4044908" y="5726329"/>
                  </a:cubicBezTo>
                  <a:cubicBezTo>
                    <a:pt x="4080884" y="5691852"/>
                    <a:pt x="4116299" y="5656999"/>
                    <a:pt x="4151151" y="5622147"/>
                  </a:cubicBezTo>
                  <a:cubicBezTo>
                    <a:pt x="4185816" y="5586920"/>
                    <a:pt x="4220106" y="5552068"/>
                    <a:pt x="4253834" y="5516841"/>
                  </a:cubicBezTo>
                  <a:cubicBezTo>
                    <a:pt x="4321289" y="5446388"/>
                    <a:pt x="4387808" y="5376871"/>
                    <a:pt x="4452453" y="5306979"/>
                  </a:cubicBezTo>
                  <a:lnTo>
                    <a:pt x="4548578" y="5202797"/>
                  </a:lnTo>
                  <a:lnTo>
                    <a:pt x="4596546" y="5151456"/>
                  </a:lnTo>
                  <a:cubicBezTo>
                    <a:pt x="4612661" y="5134592"/>
                    <a:pt x="4627276" y="5119040"/>
                    <a:pt x="4643016" y="5103300"/>
                  </a:cubicBezTo>
                  <a:cubicBezTo>
                    <a:pt x="4674308" y="5072196"/>
                    <a:pt x="4706162" y="5041841"/>
                    <a:pt x="4739515" y="5013172"/>
                  </a:cubicBezTo>
                  <a:cubicBezTo>
                    <a:pt x="4772493" y="4984128"/>
                    <a:pt x="4806596" y="4956397"/>
                    <a:pt x="4842198" y="4930164"/>
                  </a:cubicBezTo>
                  <a:cubicBezTo>
                    <a:pt x="4913026" y="4876949"/>
                    <a:pt x="4988914" y="4828980"/>
                    <a:pt x="5071360" y="4780449"/>
                  </a:cubicBezTo>
                  <a:cubicBezTo>
                    <a:pt x="5153243" y="4731544"/>
                    <a:pt x="5243372" y="4682076"/>
                    <a:pt x="5332001" y="4615932"/>
                  </a:cubicBezTo>
                  <a:cubicBezTo>
                    <a:pt x="5354111" y="4599443"/>
                    <a:pt x="5376035" y="4582205"/>
                    <a:pt x="5397396" y="4563655"/>
                  </a:cubicBezTo>
                  <a:cubicBezTo>
                    <a:pt x="5418757" y="4545104"/>
                    <a:pt x="5439368" y="4525617"/>
                    <a:pt x="5459417" y="4505380"/>
                  </a:cubicBezTo>
                  <a:cubicBezTo>
                    <a:pt x="5499329" y="4464719"/>
                    <a:pt x="5535493" y="4420311"/>
                    <a:pt x="5567159" y="4374029"/>
                  </a:cubicBezTo>
                  <a:cubicBezTo>
                    <a:pt x="5599388" y="4328121"/>
                    <a:pt x="5626558" y="4279965"/>
                    <a:pt x="5651292" y="4231810"/>
                  </a:cubicBezTo>
                  <a:cubicBezTo>
                    <a:pt x="5675651" y="4183466"/>
                    <a:pt x="5697012" y="4134561"/>
                    <a:pt x="5716686" y="4085655"/>
                  </a:cubicBezTo>
                  <a:cubicBezTo>
                    <a:pt x="5756223" y="3987845"/>
                    <a:pt x="5789576" y="3891158"/>
                    <a:pt x="5820681" y="3791848"/>
                  </a:cubicBezTo>
                  <a:cubicBezTo>
                    <a:pt x="5851972" y="3692726"/>
                    <a:pt x="5878955" y="3591167"/>
                    <a:pt x="5898629" y="3487922"/>
                  </a:cubicBezTo>
                  <a:cubicBezTo>
                    <a:pt x="5918116" y="3384490"/>
                    <a:pt x="5929172" y="3279372"/>
                    <a:pt x="5932170" y="3174066"/>
                  </a:cubicBezTo>
                  <a:cubicBezTo>
                    <a:pt x="5937604" y="2963454"/>
                    <a:pt x="5920552" y="2750968"/>
                    <a:pt x="5872209" y="2545978"/>
                  </a:cubicBezTo>
                  <a:cubicBezTo>
                    <a:pt x="5865838" y="2520307"/>
                    <a:pt x="5860029" y="2494637"/>
                    <a:pt x="5852909" y="2469528"/>
                  </a:cubicBezTo>
                  <a:close/>
                  <a:moveTo>
                    <a:pt x="5507386" y="3724580"/>
                  </a:moveTo>
                  <a:cubicBezTo>
                    <a:pt x="5497830" y="3814521"/>
                    <a:pt x="5480591" y="3905586"/>
                    <a:pt x="5453609" y="3989906"/>
                  </a:cubicBezTo>
                  <a:cubicBezTo>
                    <a:pt x="5426439" y="4074413"/>
                    <a:pt x="5390088" y="4152924"/>
                    <a:pt x="5344181" y="4220380"/>
                  </a:cubicBezTo>
                  <a:cubicBezTo>
                    <a:pt x="5297898" y="4287835"/>
                    <a:pt x="5241311" y="4342549"/>
                    <a:pt x="5171419" y="4388644"/>
                  </a:cubicBezTo>
                  <a:cubicBezTo>
                    <a:pt x="5136755" y="4411879"/>
                    <a:pt x="5098342" y="4433052"/>
                    <a:pt x="5057868" y="4453851"/>
                  </a:cubicBezTo>
                  <a:cubicBezTo>
                    <a:pt x="5017395" y="4474837"/>
                    <a:pt x="4974298" y="4495449"/>
                    <a:pt x="4930265" y="4516810"/>
                  </a:cubicBezTo>
                  <a:cubicBezTo>
                    <a:pt x="4841823" y="4559719"/>
                    <a:pt x="4748696" y="4607126"/>
                    <a:pt x="4660067" y="4664276"/>
                  </a:cubicBezTo>
                  <a:cubicBezTo>
                    <a:pt x="4571251" y="4721238"/>
                    <a:pt x="4486181" y="4786071"/>
                    <a:pt x="4408794" y="4857836"/>
                  </a:cubicBezTo>
                  <a:cubicBezTo>
                    <a:pt x="4389682" y="4875637"/>
                    <a:pt x="4370008" y="4894375"/>
                    <a:pt x="4352207" y="4911988"/>
                  </a:cubicBezTo>
                  <a:lnTo>
                    <a:pt x="4299366" y="4965390"/>
                  </a:lnTo>
                  <a:cubicBezTo>
                    <a:pt x="4264514" y="5001179"/>
                    <a:pt x="4230599" y="5037531"/>
                    <a:pt x="4197621" y="5074257"/>
                  </a:cubicBezTo>
                  <a:cubicBezTo>
                    <a:pt x="4131664" y="5147896"/>
                    <a:pt x="4070204" y="5223784"/>
                    <a:pt x="4008744" y="5297985"/>
                  </a:cubicBezTo>
                  <a:lnTo>
                    <a:pt x="3917304" y="5409100"/>
                  </a:lnTo>
                  <a:cubicBezTo>
                    <a:pt x="3886949" y="5446013"/>
                    <a:pt x="3856782" y="5482364"/>
                    <a:pt x="3826052" y="5518153"/>
                  </a:cubicBezTo>
                  <a:cubicBezTo>
                    <a:pt x="3764592" y="5589544"/>
                    <a:pt x="3702758" y="5659435"/>
                    <a:pt x="3637925" y="5725017"/>
                  </a:cubicBezTo>
                  <a:cubicBezTo>
                    <a:pt x="3573093" y="5790412"/>
                    <a:pt x="3505637" y="5852059"/>
                    <a:pt x="3433497" y="5906586"/>
                  </a:cubicBezTo>
                  <a:cubicBezTo>
                    <a:pt x="3361544" y="5961112"/>
                    <a:pt x="3285469" y="6009268"/>
                    <a:pt x="3204522" y="6046744"/>
                  </a:cubicBezTo>
                  <a:cubicBezTo>
                    <a:pt x="3123763" y="6084594"/>
                    <a:pt x="3038506" y="6112513"/>
                    <a:pt x="2950439" y="6129190"/>
                  </a:cubicBezTo>
                  <a:cubicBezTo>
                    <a:pt x="2906405" y="6137809"/>
                    <a:pt x="2861810" y="6143055"/>
                    <a:pt x="2816839" y="6146428"/>
                  </a:cubicBezTo>
                  <a:cubicBezTo>
                    <a:pt x="2794354" y="6147927"/>
                    <a:pt x="2771681" y="6148677"/>
                    <a:pt x="2749009" y="6149051"/>
                  </a:cubicBezTo>
                  <a:lnTo>
                    <a:pt x="2678930" y="6148677"/>
                  </a:lnTo>
                  <a:cubicBezTo>
                    <a:pt x="2491927" y="6144367"/>
                    <a:pt x="2305675" y="6116260"/>
                    <a:pt x="2125793" y="6065481"/>
                  </a:cubicBezTo>
                  <a:cubicBezTo>
                    <a:pt x="1945911" y="6014515"/>
                    <a:pt x="1773524" y="5940501"/>
                    <a:pt x="1610506" y="5851310"/>
                  </a:cubicBezTo>
                  <a:cubicBezTo>
                    <a:pt x="1528997" y="5806714"/>
                    <a:pt x="1449924" y="5757808"/>
                    <a:pt x="1373099" y="5706279"/>
                  </a:cubicBezTo>
                  <a:lnTo>
                    <a:pt x="1315949" y="5666743"/>
                  </a:lnTo>
                  <a:lnTo>
                    <a:pt x="1259923" y="5625894"/>
                  </a:lnTo>
                  <a:lnTo>
                    <a:pt x="1204647" y="5583922"/>
                  </a:lnTo>
                  <a:cubicBezTo>
                    <a:pt x="1186284" y="5569869"/>
                    <a:pt x="1168483" y="5555066"/>
                    <a:pt x="1150308" y="5540826"/>
                  </a:cubicBezTo>
                  <a:cubicBezTo>
                    <a:pt x="1006402" y="5424839"/>
                    <a:pt x="872615" y="5296860"/>
                    <a:pt x="751569" y="5158015"/>
                  </a:cubicBezTo>
                  <a:cubicBezTo>
                    <a:pt x="721214" y="5123350"/>
                    <a:pt x="691983" y="5087935"/>
                    <a:pt x="663315" y="5052146"/>
                  </a:cubicBezTo>
                  <a:cubicBezTo>
                    <a:pt x="635021" y="5016170"/>
                    <a:pt x="607289" y="4980006"/>
                    <a:pt x="580869" y="4942718"/>
                  </a:cubicBezTo>
                  <a:cubicBezTo>
                    <a:pt x="527654" y="4868517"/>
                    <a:pt x="478186" y="4791880"/>
                    <a:pt x="432279" y="4713369"/>
                  </a:cubicBezTo>
                  <a:cubicBezTo>
                    <a:pt x="340651" y="4556159"/>
                    <a:pt x="264764" y="4390330"/>
                    <a:pt x="205553" y="4219443"/>
                  </a:cubicBezTo>
                  <a:cubicBezTo>
                    <a:pt x="146154" y="4048555"/>
                    <a:pt x="104369" y="3872045"/>
                    <a:pt x="79448" y="3693850"/>
                  </a:cubicBezTo>
                  <a:cubicBezTo>
                    <a:pt x="67268" y="3604659"/>
                    <a:pt x="58087" y="3515092"/>
                    <a:pt x="53590" y="3425339"/>
                  </a:cubicBezTo>
                  <a:cubicBezTo>
                    <a:pt x="47969" y="3335585"/>
                    <a:pt x="47406" y="3245644"/>
                    <a:pt x="49655" y="3155890"/>
                  </a:cubicBezTo>
                  <a:cubicBezTo>
                    <a:pt x="52278" y="3066137"/>
                    <a:pt x="58274" y="2976383"/>
                    <a:pt x="67830" y="2886817"/>
                  </a:cubicBezTo>
                  <a:cubicBezTo>
                    <a:pt x="77761" y="2797438"/>
                    <a:pt x="91253" y="2708246"/>
                    <a:pt x="108679" y="2619992"/>
                  </a:cubicBezTo>
                  <a:cubicBezTo>
                    <a:pt x="143906" y="2443108"/>
                    <a:pt x="195809" y="2269409"/>
                    <a:pt x="263077" y="2101520"/>
                  </a:cubicBezTo>
                  <a:cubicBezTo>
                    <a:pt x="397614" y="1765740"/>
                    <a:pt x="593048" y="1453382"/>
                    <a:pt x="837575" y="1186370"/>
                  </a:cubicBezTo>
                  <a:cubicBezTo>
                    <a:pt x="898473" y="1119289"/>
                    <a:pt x="964242" y="1056893"/>
                    <a:pt x="1031698" y="996932"/>
                  </a:cubicBezTo>
                  <a:cubicBezTo>
                    <a:pt x="1099154" y="936784"/>
                    <a:pt x="1166235" y="876261"/>
                    <a:pt x="1236688" y="819298"/>
                  </a:cubicBezTo>
                  <a:cubicBezTo>
                    <a:pt x="1377221" y="704999"/>
                    <a:pt x="1526935" y="600442"/>
                    <a:pt x="1687143" y="511438"/>
                  </a:cubicBezTo>
                  <a:cubicBezTo>
                    <a:pt x="1847163" y="422621"/>
                    <a:pt x="2017676" y="348795"/>
                    <a:pt x="2196246" y="300639"/>
                  </a:cubicBezTo>
                  <a:cubicBezTo>
                    <a:pt x="2374629" y="251921"/>
                    <a:pt x="2560320" y="227749"/>
                    <a:pt x="2745823" y="229248"/>
                  </a:cubicBezTo>
                  <a:cubicBezTo>
                    <a:pt x="2837076" y="230372"/>
                    <a:pt x="2928516" y="238055"/>
                    <a:pt x="3019206" y="252108"/>
                  </a:cubicBezTo>
                  <a:cubicBezTo>
                    <a:pt x="3109710" y="266724"/>
                    <a:pt x="3199650" y="286773"/>
                    <a:pt x="3288092" y="313006"/>
                  </a:cubicBezTo>
                  <a:cubicBezTo>
                    <a:pt x="3376347" y="339426"/>
                    <a:pt x="3463477" y="370343"/>
                    <a:pt x="3548172" y="407069"/>
                  </a:cubicBezTo>
                  <a:cubicBezTo>
                    <a:pt x="3569345" y="416438"/>
                    <a:pt x="3590519" y="425432"/>
                    <a:pt x="3611505" y="435176"/>
                  </a:cubicBezTo>
                  <a:lnTo>
                    <a:pt x="3674089" y="464968"/>
                  </a:lnTo>
                  <a:lnTo>
                    <a:pt x="3735736" y="496823"/>
                  </a:lnTo>
                  <a:cubicBezTo>
                    <a:pt x="3756160" y="507690"/>
                    <a:pt x="3776397" y="519120"/>
                    <a:pt x="3796634" y="530176"/>
                  </a:cubicBezTo>
                  <a:cubicBezTo>
                    <a:pt x="3957965" y="621054"/>
                    <a:pt x="4110303" y="728046"/>
                    <a:pt x="4251585" y="847405"/>
                  </a:cubicBezTo>
                  <a:cubicBezTo>
                    <a:pt x="4393242" y="966390"/>
                    <a:pt x="4524781" y="1096991"/>
                    <a:pt x="4644515" y="1236775"/>
                  </a:cubicBezTo>
                  <a:cubicBezTo>
                    <a:pt x="4704663" y="1306479"/>
                    <a:pt x="4762375" y="1378057"/>
                    <a:pt x="4816527" y="1451883"/>
                  </a:cubicBezTo>
                  <a:cubicBezTo>
                    <a:pt x="4870679" y="1525897"/>
                    <a:pt x="4922020" y="1601598"/>
                    <a:pt x="4970738" y="1678610"/>
                  </a:cubicBezTo>
                  <a:cubicBezTo>
                    <a:pt x="5067799" y="1833008"/>
                    <a:pt x="5152494" y="1993965"/>
                    <a:pt x="5223885" y="2159232"/>
                  </a:cubicBezTo>
                  <a:cubicBezTo>
                    <a:pt x="5295275" y="2324686"/>
                    <a:pt x="5349615" y="2495199"/>
                    <a:pt x="5395709" y="2666087"/>
                  </a:cubicBezTo>
                  <a:cubicBezTo>
                    <a:pt x="5418757" y="2751718"/>
                    <a:pt x="5440680" y="2837537"/>
                    <a:pt x="5458855" y="2924292"/>
                  </a:cubicBezTo>
                  <a:cubicBezTo>
                    <a:pt x="5477406" y="3011048"/>
                    <a:pt x="5490522" y="3098740"/>
                    <a:pt x="5499142" y="3186995"/>
                  </a:cubicBezTo>
                  <a:cubicBezTo>
                    <a:pt x="5507761" y="3275250"/>
                    <a:pt x="5513944" y="3364254"/>
                    <a:pt x="5516755" y="3454007"/>
                  </a:cubicBezTo>
                  <a:cubicBezTo>
                    <a:pt x="5518629" y="3543761"/>
                    <a:pt x="5516755" y="3634264"/>
                    <a:pt x="5507386" y="372458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7E50BFD-51AC-4ACE-820C-A285E66723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41478"/>
              <a:ext cx="5953893" cy="6434152"/>
            </a:xfrm>
            <a:custGeom>
              <a:avLst/>
              <a:gdLst>
                <a:gd name="connsiteX0" fmla="*/ 2739452 w 5953893"/>
                <a:gd name="connsiteY0" fmla="*/ 0 h 6434152"/>
                <a:gd name="connsiteX1" fmla="*/ 0 w 5953893"/>
                <a:gd name="connsiteY1" fmla="*/ 1610693 h 6434152"/>
                <a:gd name="connsiteX2" fmla="*/ 0 w 5953893"/>
                <a:gd name="connsiteY2" fmla="*/ 4823273 h 6434152"/>
                <a:gd name="connsiteX3" fmla="*/ 352456 w 5953893"/>
                <a:gd name="connsiteY3" fmla="*/ 5326193 h 6434152"/>
                <a:gd name="connsiteX4" fmla="*/ 2739452 w 5953893"/>
                <a:gd name="connsiteY4" fmla="*/ 6434153 h 6434152"/>
                <a:gd name="connsiteX5" fmla="*/ 4618282 w 5953893"/>
                <a:gd name="connsiteY5" fmla="*/ 5167859 h 6434152"/>
                <a:gd name="connsiteX6" fmla="*/ 5860029 w 5953893"/>
                <a:gd name="connsiteY6" fmla="*/ 3948409 h 6434152"/>
                <a:gd name="connsiteX7" fmla="*/ 2739452 w 5953893"/>
                <a:gd name="connsiteY7" fmla="*/ 0 h 6434152"/>
                <a:gd name="connsiteX8" fmla="*/ 5317011 w 5953893"/>
                <a:gd name="connsiteY8" fmla="*/ 3797009 h 6434152"/>
                <a:gd name="connsiteX9" fmla="*/ 5176478 w 5953893"/>
                <a:gd name="connsiteY9" fmla="*/ 4100747 h 6434152"/>
                <a:gd name="connsiteX10" fmla="*/ 4942257 w 5953893"/>
                <a:gd name="connsiteY10" fmla="*/ 4250274 h 6434152"/>
                <a:gd name="connsiteX11" fmla="*/ 4216171 w 5953893"/>
                <a:gd name="connsiteY11" fmla="*/ 4773243 h 6434152"/>
                <a:gd name="connsiteX12" fmla="*/ 3905125 w 5953893"/>
                <a:gd name="connsiteY12" fmla="*/ 5105837 h 6434152"/>
                <a:gd name="connsiteX13" fmla="*/ 3308329 w 5953893"/>
                <a:gd name="connsiteY13" fmla="*/ 5682022 h 6434152"/>
                <a:gd name="connsiteX14" fmla="*/ 2739452 w 5953893"/>
                <a:gd name="connsiteY14" fmla="*/ 5870898 h 6434152"/>
                <a:gd name="connsiteX15" fmla="*/ 1647419 w 5953893"/>
                <a:gd name="connsiteY15" fmla="*/ 5625809 h 6434152"/>
                <a:gd name="connsiteX16" fmla="*/ 781175 w 5953893"/>
                <a:gd name="connsiteY16" fmla="*/ 4960620 h 6434152"/>
                <a:gd name="connsiteX17" fmla="*/ 312545 w 5953893"/>
                <a:gd name="connsiteY17" fmla="*/ 4165205 h 6434152"/>
                <a:gd name="connsiteX18" fmla="*/ 142032 w 5953893"/>
                <a:gd name="connsiteY18" fmla="*/ 3217451 h 6434152"/>
                <a:gd name="connsiteX19" fmla="*/ 347210 w 5953893"/>
                <a:gd name="connsiteY19" fmla="*/ 2181444 h 6434152"/>
                <a:gd name="connsiteX20" fmla="*/ 906155 w 5953893"/>
                <a:gd name="connsiteY20" fmla="*/ 1337497 h 6434152"/>
                <a:gd name="connsiteX21" fmla="*/ 2739265 w 5953893"/>
                <a:gd name="connsiteY21" fmla="*/ 563818 h 6434152"/>
                <a:gd name="connsiteX22" fmla="*/ 3849849 w 5953893"/>
                <a:gd name="connsiteY22" fmla="*/ 881796 h 6434152"/>
                <a:gd name="connsiteX23" fmla="*/ 4834515 w 5953893"/>
                <a:gd name="connsiteY23" fmla="*/ 1742419 h 6434152"/>
                <a:gd name="connsiteX24" fmla="*/ 5325256 w 5953893"/>
                <a:gd name="connsiteY24" fmla="*/ 2742076 h 6434152"/>
                <a:gd name="connsiteX25" fmla="*/ 5317011 w 5953893"/>
                <a:gd name="connsiteY25" fmla="*/ 3797009 h 643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53893" h="6434152">
                  <a:moveTo>
                    <a:pt x="2739452" y="0"/>
                  </a:moveTo>
                  <a:cubicBezTo>
                    <a:pt x="1568346" y="0"/>
                    <a:pt x="546204" y="647950"/>
                    <a:pt x="0" y="1610693"/>
                  </a:cubicBezTo>
                  <a:lnTo>
                    <a:pt x="0" y="4823273"/>
                  </a:lnTo>
                  <a:cubicBezTo>
                    <a:pt x="101746" y="5002593"/>
                    <a:pt x="219793" y="5171045"/>
                    <a:pt x="352456" y="5326193"/>
                  </a:cubicBezTo>
                  <a:cubicBezTo>
                    <a:pt x="932013" y="6005060"/>
                    <a:pt x="1786453" y="6434153"/>
                    <a:pt x="2739452" y="6434153"/>
                  </a:cubicBezTo>
                  <a:cubicBezTo>
                    <a:pt x="3612442" y="6434153"/>
                    <a:pt x="4046220" y="5750227"/>
                    <a:pt x="4618282" y="5167859"/>
                  </a:cubicBezTo>
                  <a:cubicBezTo>
                    <a:pt x="5190344" y="4585679"/>
                    <a:pt x="5621311" y="4803036"/>
                    <a:pt x="5860029" y="3948409"/>
                  </a:cubicBezTo>
                  <a:cubicBezTo>
                    <a:pt x="6403423" y="2003810"/>
                    <a:pt x="4485244" y="0"/>
                    <a:pt x="2739452" y="0"/>
                  </a:cubicBezTo>
                  <a:close/>
                  <a:moveTo>
                    <a:pt x="5317011" y="3797009"/>
                  </a:moveTo>
                  <a:cubicBezTo>
                    <a:pt x="5275976" y="3943538"/>
                    <a:pt x="5228756" y="4045658"/>
                    <a:pt x="5176478" y="4100747"/>
                  </a:cubicBezTo>
                  <a:cubicBezTo>
                    <a:pt x="5131883" y="4147591"/>
                    <a:pt x="5061991" y="4186004"/>
                    <a:pt x="4942257" y="4250274"/>
                  </a:cubicBezTo>
                  <a:cubicBezTo>
                    <a:pt x="4753381" y="4351458"/>
                    <a:pt x="4494613" y="4489929"/>
                    <a:pt x="4216171" y="4773243"/>
                  </a:cubicBezTo>
                  <a:cubicBezTo>
                    <a:pt x="4106555" y="4884733"/>
                    <a:pt x="4004247" y="4997159"/>
                    <a:pt x="3905125" y="5105837"/>
                  </a:cubicBezTo>
                  <a:cubicBezTo>
                    <a:pt x="3701071" y="5329753"/>
                    <a:pt x="3508260" y="5541302"/>
                    <a:pt x="3308329" y="5682022"/>
                  </a:cubicBezTo>
                  <a:cubicBezTo>
                    <a:pt x="3122826" y="5812624"/>
                    <a:pt x="2947441" y="5870898"/>
                    <a:pt x="2739452" y="5870898"/>
                  </a:cubicBezTo>
                  <a:cubicBezTo>
                    <a:pt x="2357765" y="5870898"/>
                    <a:pt x="1990319" y="5788452"/>
                    <a:pt x="1647419" y="5625809"/>
                  </a:cubicBezTo>
                  <a:cubicBezTo>
                    <a:pt x="1319509" y="5470286"/>
                    <a:pt x="1019893" y="5240187"/>
                    <a:pt x="781175" y="4960620"/>
                  </a:cubicBezTo>
                  <a:cubicBezTo>
                    <a:pt x="579370" y="4724151"/>
                    <a:pt x="421598" y="4456576"/>
                    <a:pt x="312545" y="4165205"/>
                  </a:cubicBezTo>
                  <a:cubicBezTo>
                    <a:pt x="199369" y="3863153"/>
                    <a:pt x="142032" y="3544237"/>
                    <a:pt x="142032" y="3217451"/>
                  </a:cubicBezTo>
                  <a:cubicBezTo>
                    <a:pt x="142032" y="2857688"/>
                    <a:pt x="211174" y="2509166"/>
                    <a:pt x="347210" y="2181444"/>
                  </a:cubicBezTo>
                  <a:cubicBezTo>
                    <a:pt x="478561" y="1865339"/>
                    <a:pt x="666688" y="1581275"/>
                    <a:pt x="906155" y="1337497"/>
                  </a:cubicBezTo>
                  <a:cubicBezTo>
                    <a:pt x="1396334" y="838512"/>
                    <a:pt x="2047469" y="563818"/>
                    <a:pt x="2739265" y="563818"/>
                  </a:cubicBezTo>
                  <a:cubicBezTo>
                    <a:pt x="3094157" y="563818"/>
                    <a:pt x="3478280" y="673808"/>
                    <a:pt x="3849849" y="881796"/>
                  </a:cubicBezTo>
                  <a:cubicBezTo>
                    <a:pt x="4226851" y="1092783"/>
                    <a:pt x="4567316" y="1390338"/>
                    <a:pt x="4834515" y="1742419"/>
                  </a:cubicBezTo>
                  <a:cubicBezTo>
                    <a:pt x="5070798" y="2053653"/>
                    <a:pt x="5240374" y="2399363"/>
                    <a:pt x="5325256" y="2742076"/>
                  </a:cubicBezTo>
                  <a:cubicBezTo>
                    <a:pt x="5414634" y="3102964"/>
                    <a:pt x="5411824" y="3458044"/>
                    <a:pt x="5317011" y="379700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0394888-C50F-41C1-92D4-0E2B4315A8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31462"/>
              <a:ext cx="5953893" cy="6444167"/>
            </a:xfrm>
            <a:custGeom>
              <a:avLst/>
              <a:gdLst>
                <a:gd name="connsiteX0" fmla="*/ 2739452 w 5953893"/>
                <a:gd name="connsiteY0" fmla="*/ 0 h 6434152"/>
                <a:gd name="connsiteX1" fmla="*/ 0 w 5953893"/>
                <a:gd name="connsiteY1" fmla="*/ 1610693 h 6434152"/>
                <a:gd name="connsiteX2" fmla="*/ 0 w 5953893"/>
                <a:gd name="connsiteY2" fmla="*/ 4823273 h 6434152"/>
                <a:gd name="connsiteX3" fmla="*/ 352456 w 5953893"/>
                <a:gd name="connsiteY3" fmla="*/ 5326193 h 6434152"/>
                <a:gd name="connsiteX4" fmla="*/ 2739452 w 5953893"/>
                <a:gd name="connsiteY4" fmla="*/ 6434153 h 6434152"/>
                <a:gd name="connsiteX5" fmla="*/ 4618282 w 5953893"/>
                <a:gd name="connsiteY5" fmla="*/ 5167859 h 6434152"/>
                <a:gd name="connsiteX6" fmla="*/ 5860029 w 5953893"/>
                <a:gd name="connsiteY6" fmla="*/ 3948409 h 6434152"/>
                <a:gd name="connsiteX7" fmla="*/ 2739452 w 5953893"/>
                <a:gd name="connsiteY7" fmla="*/ 0 h 6434152"/>
                <a:gd name="connsiteX8" fmla="*/ 5208520 w 5953893"/>
                <a:gd name="connsiteY8" fmla="*/ 3766654 h 6434152"/>
                <a:gd name="connsiteX9" fmla="*/ 5094782 w 5953893"/>
                <a:gd name="connsiteY9" fmla="*/ 4022985 h 6434152"/>
                <a:gd name="connsiteX10" fmla="*/ 4888855 w 5953893"/>
                <a:gd name="connsiteY10" fmla="*/ 4150777 h 6434152"/>
                <a:gd name="connsiteX11" fmla="*/ 4135411 w 5953893"/>
                <a:gd name="connsiteY11" fmla="*/ 4694170 h 6434152"/>
                <a:gd name="connsiteX12" fmla="*/ 3821555 w 5953893"/>
                <a:gd name="connsiteY12" fmla="*/ 5029762 h 6434152"/>
                <a:gd name="connsiteX13" fmla="*/ 2739265 w 5953893"/>
                <a:gd name="connsiteY13" fmla="*/ 5758097 h 6434152"/>
                <a:gd name="connsiteX14" fmla="*/ 1695575 w 5953893"/>
                <a:gd name="connsiteY14" fmla="*/ 5523876 h 6434152"/>
                <a:gd name="connsiteX15" fmla="*/ 866619 w 5953893"/>
                <a:gd name="connsiteY15" fmla="*/ 4887356 h 6434152"/>
                <a:gd name="connsiteX16" fmla="*/ 417851 w 5953893"/>
                <a:gd name="connsiteY16" fmla="*/ 4125481 h 6434152"/>
                <a:gd name="connsiteX17" fmla="*/ 254645 w 5953893"/>
                <a:gd name="connsiteY17" fmla="*/ 3217264 h 6434152"/>
                <a:gd name="connsiteX18" fmla="*/ 451204 w 5953893"/>
                <a:gd name="connsiteY18" fmla="*/ 2224540 h 6434152"/>
                <a:gd name="connsiteX19" fmla="*/ 986540 w 5953893"/>
                <a:gd name="connsiteY19" fmla="*/ 1416383 h 6434152"/>
                <a:gd name="connsiteX20" fmla="*/ 2739452 w 5953893"/>
                <a:gd name="connsiteY20" fmla="*/ 676244 h 6434152"/>
                <a:gd name="connsiteX21" fmla="*/ 3794947 w 5953893"/>
                <a:gd name="connsiteY21" fmla="*/ 979795 h 6434152"/>
                <a:gd name="connsiteX22" fmla="*/ 4744762 w 5953893"/>
                <a:gd name="connsiteY22" fmla="*/ 1810250 h 6434152"/>
                <a:gd name="connsiteX23" fmla="*/ 5215827 w 5953893"/>
                <a:gd name="connsiteY23" fmla="*/ 2768871 h 6434152"/>
                <a:gd name="connsiteX24" fmla="*/ 5208520 w 5953893"/>
                <a:gd name="connsiteY24" fmla="*/ 3766654 h 643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53893" h="6434152">
                  <a:moveTo>
                    <a:pt x="2739452" y="0"/>
                  </a:moveTo>
                  <a:cubicBezTo>
                    <a:pt x="1568346" y="0"/>
                    <a:pt x="546204" y="647950"/>
                    <a:pt x="0" y="1610693"/>
                  </a:cubicBezTo>
                  <a:lnTo>
                    <a:pt x="0" y="4823273"/>
                  </a:lnTo>
                  <a:cubicBezTo>
                    <a:pt x="101746" y="5002593"/>
                    <a:pt x="219793" y="5171045"/>
                    <a:pt x="352456" y="5326193"/>
                  </a:cubicBezTo>
                  <a:cubicBezTo>
                    <a:pt x="932013" y="6005060"/>
                    <a:pt x="1786453" y="6434153"/>
                    <a:pt x="2739452" y="6434153"/>
                  </a:cubicBezTo>
                  <a:cubicBezTo>
                    <a:pt x="3612442" y="6434153"/>
                    <a:pt x="4046220" y="5750227"/>
                    <a:pt x="4618282" y="5167859"/>
                  </a:cubicBezTo>
                  <a:cubicBezTo>
                    <a:pt x="5190344" y="4585679"/>
                    <a:pt x="5621311" y="4803036"/>
                    <a:pt x="5860029" y="3948409"/>
                  </a:cubicBezTo>
                  <a:cubicBezTo>
                    <a:pt x="6403423" y="2003810"/>
                    <a:pt x="4485244" y="0"/>
                    <a:pt x="2739452" y="0"/>
                  </a:cubicBezTo>
                  <a:close/>
                  <a:moveTo>
                    <a:pt x="5208520" y="3766654"/>
                  </a:moveTo>
                  <a:cubicBezTo>
                    <a:pt x="5173667" y="3891634"/>
                    <a:pt x="5133194" y="3982699"/>
                    <a:pt x="5094782" y="4022985"/>
                  </a:cubicBezTo>
                  <a:cubicBezTo>
                    <a:pt x="5060492" y="4058962"/>
                    <a:pt x="4984792" y="4099435"/>
                    <a:pt x="4888855" y="4150777"/>
                  </a:cubicBezTo>
                  <a:cubicBezTo>
                    <a:pt x="4693420" y="4255333"/>
                    <a:pt x="4426033" y="4398489"/>
                    <a:pt x="4135411" y="4694170"/>
                  </a:cubicBezTo>
                  <a:cubicBezTo>
                    <a:pt x="4024297" y="4807158"/>
                    <a:pt x="3921239" y="4920334"/>
                    <a:pt x="3821555" y="5029762"/>
                  </a:cubicBezTo>
                  <a:cubicBezTo>
                    <a:pt x="3385341" y="5508324"/>
                    <a:pt x="3138940" y="5758097"/>
                    <a:pt x="2739265" y="5758097"/>
                  </a:cubicBezTo>
                  <a:cubicBezTo>
                    <a:pt x="2374442" y="5758097"/>
                    <a:pt x="2023297" y="5679211"/>
                    <a:pt x="1695575" y="5523876"/>
                  </a:cubicBezTo>
                  <a:cubicBezTo>
                    <a:pt x="1381906" y="5375098"/>
                    <a:pt x="1095219" y="5154930"/>
                    <a:pt x="866619" y="4887356"/>
                  </a:cubicBezTo>
                  <a:cubicBezTo>
                    <a:pt x="673246" y="4661005"/>
                    <a:pt x="522220" y="4404673"/>
                    <a:pt x="417851" y="4125481"/>
                  </a:cubicBezTo>
                  <a:cubicBezTo>
                    <a:pt x="309547" y="3836171"/>
                    <a:pt x="254645" y="3530558"/>
                    <a:pt x="254645" y="3217264"/>
                  </a:cubicBezTo>
                  <a:cubicBezTo>
                    <a:pt x="254645" y="2872490"/>
                    <a:pt x="320790" y="2538585"/>
                    <a:pt x="451204" y="2224540"/>
                  </a:cubicBezTo>
                  <a:cubicBezTo>
                    <a:pt x="577121" y="1921739"/>
                    <a:pt x="757191" y="1649855"/>
                    <a:pt x="986540" y="1416383"/>
                  </a:cubicBezTo>
                  <a:cubicBezTo>
                    <a:pt x="1455357" y="939134"/>
                    <a:pt x="2078011" y="676244"/>
                    <a:pt x="2739452" y="676244"/>
                  </a:cubicBezTo>
                  <a:cubicBezTo>
                    <a:pt x="3075232" y="676244"/>
                    <a:pt x="3440243" y="781175"/>
                    <a:pt x="3794947" y="979795"/>
                  </a:cubicBezTo>
                  <a:cubicBezTo>
                    <a:pt x="4158459" y="1183286"/>
                    <a:pt x="4486931" y="1470348"/>
                    <a:pt x="4744762" y="1810250"/>
                  </a:cubicBezTo>
                  <a:cubicBezTo>
                    <a:pt x="4971862" y="2109491"/>
                    <a:pt x="5134693" y="2440961"/>
                    <a:pt x="5215827" y="2768871"/>
                  </a:cubicBezTo>
                  <a:cubicBezTo>
                    <a:pt x="5300334" y="3110834"/>
                    <a:pt x="5297898" y="3446614"/>
                    <a:pt x="5208520" y="376665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5" name="Freeform: Shape 14">
              <a:extLst>
                <a:ext uri="{FF2B5EF4-FFF2-40B4-BE49-F238E27FC236}">
                  <a16:creationId xmlns:a16="http://schemas.microsoft.com/office/drawing/2014/main" id="{F22C906F-48B7-4ABF-B36E-0C0A056A5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3725"/>
              <a:ext cx="5855313" cy="6880645"/>
            </a:xfrm>
            <a:custGeom>
              <a:avLst/>
              <a:gdLst>
                <a:gd name="connsiteX0" fmla="*/ 5855313 w 5855313"/>
                <a:gd name="connsiteY0" fmla="*/ 4717843 h 6880645"/>
                <a:gd name="connsiteX1" fmla="*/ 5855313 w 5855313"/>
                <a:gd name="connsiteY1" fmla="*/ 6880645 h 6880645"/>
                <a:gd name="connsiteX2" fmla="*/ 0 w 5855313"/>
                <a:gd name="connsiteY2" fmla="*/ 6880645 h 6880645"/>
                <a:gd name="connsiteX3" fmla="*/ 0 w 5855313"/>
                <a:gd name="connsiteY3" fmla="*/ 5268859 h 6880645"/>
                <a:gd name="connsiteX4" fmla="*/ 36130 w 5855313"/>
                <a:gd name="connsiteY4" fmla="*/ 5327430 h 6880645"/>
                <a:gd name="connsiteX5" fmla="*/ 2782721 w 5855313"/>
                <a:gd name="connsiteY5" fmla="*/ 6765687 h 6880645"/>
                <a:gd name="connsiteX6" fmla="*/ 5834702 w 5855313"/>
                <a:gd name="connsiteY6" fmla="*/ 4773305 h 6880645"/>
                <a:gd name="connsiteX7" fmla="*/ 9148 w 5855313"/>
                <a:gd name="connsiteY7" fmla="*/ 0 h 6880645"/>
                <a:gd name="connsiteX8" fmla="*/ 5855312 w 5855313"/>
                <a:gd name="connsiteY8" fmla="*/ 0 h 6880645"/>
                <a:gd name="connsiteX9" fmla="*/ 5855312 w 5855313"/>
                <a:gd name="connsiteY9" fmla="*/ 96759 h 6880645"/>
                <a:gd name="connsiteX10" fmla="*/ 5855313 w 5855313"/>
                <a:gd name="connsiteY10" fmla="*/ 96759 h 6880645"/>
                <a:gd name="connsiteX11" fmla="*/ 5855313 w 5855313"/>
                <a:gd name="connsiteY11" fmla="*/ 2289203 h 6880645"/>
                <a:gd name="connsiteX12" fmla="*/ 5834702 w 5855313"/>
                <a:gd name="connsiteY12" fmla="*/ 2233742 h 6880645"/>
                <a:gd name="connsiteX13" fmla="*/ 2782721 w 5855313"/>
                <a:gd name="connsiteY13" fmla="*/ 241359 h 6880645"/>
                <a:gd name="connsiteX14" fmla="*/ 36130 w 5855313"/>
                <a:gd name="connsiteY14" fmla="*/ 1679616 h 6880645"/>
                <a:gd name="connsiteX15" fmla="*/ 0 w 5855313"/>
                <a:gd name="connsiteY15" fmla="*/ 1738187 h 6880645"/>
                <a:gd name="connsiteX16" fmla="*/ 0 w 5855313"/>
                <a:gd name="connsiteY16" fmla="*/ 96759 h 6880645"/>
                <a:gd name="connsiteX17" fmla="*/ 9148 w 5855313"/>
                <a:gd name="connsiteY17" fmla="*/ 96759 h 688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55313" h="6880645">
                  <a:moveTo>
                    <a:pt x="5855313" y="4717843"/>
                  </a:moveTo>
                  <a:lnTo>
                    <a:pt x="5855313" y="6880645"/>
                  </a:lnTo>
                  <a:lnTo>
                    <a:pt x="0" y="6880645"/>
                  </a:lnTo>
                  <a:lnTo>
                    <a:pt x="0" y="5268859"/>
                  </a:lnTo>
                  <a:lnTo>
                    <a:pt x="36130" y="5327430"/>
                  </a:lnTo>
                  <a:cubicBezTo>
                    <a:pt x="631370" y="6195172"/>
                    <a:pt x="1639396" y="6765687"/>
                    <a:pt x="2782721" y="6765687"/>
                  </a:cubicBezTo>
                  <a:cubicBezTo>
                    <a:pt x="4154711" y="6765687"/>
                    <a:pt x="5331871" y="5944145"/>
                    <a:pt x="5834702" y="4773305"/>
                  </a:cubicBezTo>
                  <a:close/>
                  <a:moveTo>
                    <a:pt x="9148" y="0"/>
                  </a:moveTo>
                  <a:lnTo>
                    <a:pt x="5855312" y="0"/>
                  </a:lnTo>
                  <a:lnTo>
                    <a:pt x="5855312" y="96759"/>
                  </a:lnTo>
                  <a:lnTo>
                    <a:pt x="5855313" y="96759"/>
                  </a:lnTo>
                  <a:lnTo>
                    <a:pt x="5855313" y="2289203"/>
                  </a:lnTo>
                  <a:lnTo>
                    <a:pt x="5834702" y="2233742"/>
                  </a:lnTo>
                  <a:cubicBezTo>
                    <a:pt x="5331871" y="1062902"/>
                    <a:pt x="4154711" y="241359"/>
                    <a:pt x="2782721" y="241359"/>
                  </a:cubicBezTo>
                  <a:cubicBezTo>
                    <a:pt x="1639396" y="241359"/>
                    <a:pt x="631370" y="811875"/>
                    <a:pt x="36130" y="1679616"/>
                  </a:cubicBezTo>
                  <a:lnTo>
                    <a:pt x="0" y="1738187"/>
                  </a:lnTo>
                  <a:lnTo>
                    <a:pt x="0" y="96759"/>
                  </a:lnTo>
                  <a:lnTo>
                    <a:pt x="9148" y="9675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ABE2AA-A788-450F-94A8-AED4B698F3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6370"/>
              <a:ext cx="6254832" cy="6864558"/>
            </a:xfrm>
            <a:custGeom>
              <a:avLst/>
              <a:gdLst>
                <a:gd name="connsiteX0" fmla="*/ 2766060 w 6254832"/>
                <a:gd name="connsiteY0" fmla="*/ 0 h 6864558"/>
                <a:gd name="connsiteX1" fmla="*/ 0 w 6254832"/>
                <a:gd name="connsiteY1" fmla="*/ 1340683 h 6864558"/>
                <a:gd name="connsiteX2" fmla="*/ 0 w 6254832"/>
                <a:gd name="connsiteY2" fmla="*/ 2201306 h 6864558"/>
                <a:gd name="connsiteX3" fmla="*/ 1312 w 6254832"/>
                <a:gd name="connsiteY3" fmla="*/ 2197746 h 6864558"/>
                <a:gd name="connsiteX4" fmla="*/ 612723 w 6254832"/>
                <a:gd name="connsiteY4" fmla="*/ 1201649 h 6864558"/>
                <a:gd name="connsiteX5" fmla="*/ 1571344 w 6254832"/>
                <a:gd name="connsiteY5" fmla="*/ 483245 h 6864558"/>
                <a:gd name="connsiteX6" fmla="*/ 1641235 w 6254832"/>
                <a:gd name="connsiteY6" fmla="*/ 452328 h 6864558"/>
                <a:gd name="connsiteX7" fmla="*/ 1711502 w 6254832"/>
                <a:gd name="connsiteY7" fmla="*/ 422348 h 6864558"/>
                <a:gd name="connsiteX8" fmla="*/ 1783080 w 6254832"/>
                <a:gd name="connsiteY8" fmla="*/ 395178 h 6864558"/>
                <a:gd name="connsiteX9" fmla="*/ 1855220 w 6254832"/>
                <a:gd name="connsiteY9" fmla="*/ 369133 h 6864558"/>
                <a:gd name="connsiteX10" fmla="*/ 1928297 w 6254832"/>
                <a:gd name="connsiteY10" fmla="*/ 345711 h 6864558"/>
                <a:gd name="connsiteX11" fmla="*/ 2001749 w 6254832"/>
                <a:gd name="connsiteY11" fmla="*/ 323600 h 6864558"/>
                <a:gd name="connsiteX12" fmla="*/ 2076138 w 6254832"/>
                <a:gd name="connsiteY12" fmla="*/ 304300 h 6864558"/>
                <a:gd name="connsiteX13" fmla="*/ 2113426 w 6254832"/>
                <a:gd name="connsiteY13" fmla="*/ 294744 h 6864558"/>
                <a:gd name="connsiteX14" fmla="*/ 2132163 w 6254832"/>
                <a:gd name="connsiteY14" fmla="*/ 290060 h 6864558"/>
                <a:gd name="connsiteX15" fmla="*/ 2151089 w 6254832"/>
                <a:gd name="connsiteY15" fmla="*/ 286312 h 6864558"/>
                <a:gd name="connsiteX16" fmla="*/ 2763249 w 6254832"/>
                <a:gd name="connsiteY16" fmla="*/ 218482 h 6864558"/>
                <a:gd name="connsiteX17" fmla="*/ 3372225 w 6254832"/>
                <a:gd name="connsiteY17" fmla="*/ 301302 h 6864558"/>
                <a:gd name="connsiteX18" fmla="*/ 3663596 w 6254832"/>
                <a:gd name="connsiteY18" fmla="*/ 398364 h 6864558"/>
                <a:gd name="connsiteX19" fmla="*/ 3941663 w 6254832"/>
                <a:gd name="connsiteY19" fmla="*/ 526717 h 6864558"/>
                <a:gd name="connsiteX20" fmla="*/ 4204366 w 6254832"/>
                <a:gd name="connsiteY20" fmla="*/ 681678 h 6864558"/>
                <a:gd name="connsiteX21" fmla="*/ 4450018 w 6254832"/>
                <a:gd name="connsiteY21" fmla="*/ 860061 h 6864558"/>
                <a:gd name="connsiteX22" fmla="*/ 4678992 w 6254832"/>
                <a:gd name="connsiteY22" fmla="*/ 1057181 h 6864558"/>
                <a:gd name="connsiteX23" fmla="*/ 4889791 w 6254832"/>
                <a:gd name="connsiteY23" fmla="*/ 1271166 h 6864558"/>
                <a:gd name="connsiteX24" fmla="*/ 5083164 w 6254832"/>
                <a:gd name="connsiteY24" fmla="*/ 1498642 h 6864558"/>
                <a:gd name="connsiteX25" fmla="*/ 5257987 w 6254832"/>
                <a:gd name="connsiteY25" fmla="*/ 1738484 h 6864558"/>
                <a:gd name="connsiteX26" fmla="*/ 5413510 w 6254832"/>
                <a:gd name="connsiteY26" fmla="*/ 1989195 h 6864558"/>
                <a:gd name="connsiteX27" fmla="*/ 5548609 w 6254832"/>
                <a:gd name="connsiteY27" fmla="*/ 2249462 h 6864558"/>
                <a:gd name="connsiteX28" fmla="*/ 5747791 w 6254832"/>
                <a:gd name="connsiteY28" fmla="*/ 2795666 h 6864558"/>
                <a:gd name="connsiteX29" fmla="*/ 5806814 w 6254832"/>
                <a:gd name="connsiteY29" fmla="*/ 3078980 h 6864558"/>
                <a:gd name="connsiteX30" fmla="*/ 5816933 w 6254832"/>
                <a:gd name="connsiteY30" fmla="*/ 3150558 h 6864558"/>
                <a:gd name="connsiteX31" fmla="*/ 5825178 w 6254832"/>
                <a:gd name="connsiteY31" fmla="*/ 3222323 h 6864558"/>
                <a:gd name="connsiteX32" fmla="*/ 5831923 w 6254832"/>
                <a:gd name="connsiteY32" fmla="*/ 3294276 h 6864558"/>
                <a:gd name="connsiteX33" fmla="*/ 5836233 w 6254832"/>
                <a:gd name="connsiteY33" fmla="*/ 3366416 h 6864558"/>
                <a:gd name="connsiteX34" fmla="*/ 5833047 w 6254832"/>
                <a:gd name="connsiteY34" fmla="*/ 3655726 h 6864558"/>
                <a:gd name="connsiteX35" fmla="*/ 5827426 w 6254832"/>
                <a:gd name="connsiteY35" fmla="*/ 3728054 h 6864558"/>
                <a:gd name="connsiteX36" fmla="*/ 5819556 w 6254832"/>
                <a:gd name="connsiteY36" fmla="*/ 3800194 h 6864558"/>
                <a:gd name="connsiteX37" fmla="*/ 5809063 w 6254832"/>
                <a:gd name="connsiteY37" fmla="*/ 3872147 h 6864558"/>
                <a:gd name="connsiteX38" fmla="*/ 5796696 w 6254832"/>
                <a:gd name="connsiteY38" fmla="*/ 3943912 h 6864558"/>
                <a:gd name="connsiteX39" fmla="*/ 5725305 w 6254832"/>
                <a:gd name="connsiteY39" fmla="*/ 4225165 h 6864558"/>
                <a:gd name="connsiteX40" fmla="*/ 5605384 w 6254832"/>
                <a:gd name="connsiteY40" fmla="*/ 4478312 h 6864558"/>
                <a:gd name="connsiteX41" fmla="*/ 5412573 w 6254832"/>
                <a:gd name="connsiteY41" fmla="*/ 4677306 h 6864558"/>
                <a:gd name="connsiteX42" fmla="*/ 5155867 w 6254832"/>
                <a:gd name="connsiteY42" fmla="*/ 4834703 h 6864558"/>
                <a:gd name="connsiteX43" fmla="*/ 4645452 w 6254832"/>
                <a:gd name="connsiteY43" fmla="*/ 5207396 h 6864558"/>
                <a:gd name="connsiteX44" fmla="*/ 4536211 w 6254832"/>
                <a:gd name="connsiteY44" fmla="*/ 5319072 h 6864558"/>
                <a:gd name="connsiteX45" fmla="*/ 4430343 w 6254832"/>
                <a:gd name="connsiteY45" fmla="*/ 5432061 h 6864558"/>
                <a:gd name="connsiteX46" fmla="*/ 4220668 w 6254832"/>
                <a:gd name="connsiteY46" fmla="*/ 5657663 h 6864558"/>
                <a:gd name="connsiteX47" fmla="*/ 4115174 w 6254832"/>
                <a:gd name="connsiteY47" fmla="*/ 5768777 h 6864558"/>
                <a:gd name="connsiteX48" fmla="*/ 4007245 w 6254832"/>
                <a:gd name="connsiteY48" fmla="*/ 5876707 h 6864558"/>
                <a:gd name="connsiteX49" fmla="*/ 3781081 w 6254832"/>
                <a:gd name="connsiteY49" fmla="*/ 6078887 h 6864558"/>
                <a:gd name="connsiteX50" fmla="*/ 3534493 w 6254832"/>
                <a:gd name="connsiteY50" fmla="*/ 6249775 h 6864558"/>
                <a:gd name="connsiteX51" fmla="*/ 3265232 w 6254832"/>
                <a:gd name="connsiteY51" fmla="*/ 6373068 h 6864558"/>
                <a:gd name="connsiteX52" fmla="*/ 3194779 w 6254832"/>
                <a:gd name="connsiteY52" fmla="*/ 6394804 h 6864558"/>
                <a:gd name="connsiteX53" fmla="*/ 3123575 w 6254832"/>
                <a:gd name="connsiteY53" fmla="*/ 6412792 h 6864558"/>
                <a:gd name="connsiteX54" fmla="*/ 3051435 w 6254832"/>
                <a:gd name="connsiteY54" fmla="*/ 6426471 h 6864558"/>
                <a:gd name="connsiteX55" fmla="*/ 2978733 w 6254832"/>
                <a:gd name="connsiteY55" fmla="*/ 6436214 h 6864558"/>
                <a:gd name="connsiteX56" fmla="*/ 2905656 w 6254832"/>
                <a:gd name="connsiteY56" fmla="*/ 6442211 h 6864558"/>
                <a:gd name="connsiteX57" fmla="*/ 2832204 w 6254832"/>
                <a:gd name="connsiteY57" fmla="*/ 6444459 h 6864558"/>
                <a:gd name="connsiteX58" fmla="*/ 2758565 w 6254832"/>
                <a:gd name="connsiteY58" fmla="*/ 6443335 h 6864558"/>
                <a:gd name="connsiteX59" fmla="*/ 2683239 w 6254832"/>
                <a:gd name="connsiteY59" fmla="*/ 6438463 h 6864558"/>
                <a:gd name="connsiteX60" fmla="*/ 2091503 w 6254832"/>
                <a:gd name="connsiteY60" fmla="*/ 6343275 h 6864558"/>
                <a:gd name="connsiteX61" fmla="*/ 1948347 w 6254832"/>
                <a:gd name="connsiteY61" fmla="*/ 6301490 h 6864558"/>
                <a:gd name="connsiteX62" fmla="*/ 1807626 w 6254832"/>
                <a:gd name="connsiteY62" fmla="*/ 6252585 h 6864558"/>
                <a:gd name="connsiteX63" fmla="*/ 1738297 w 6254832"/>
                <a:gd name="connsiteY63" fmla="*/ 6225790 h 6864558"/>
                <a:gd name="connsiteX64" fmla="*/ 1669529 w 6254832"/>
                <a:gd name="connsiteY64" fmla="*/ 6197684 h 6864558"/>
                <a:gd name="connsiteX65" fmla="*/ 1635239 w 6254832"/>
                <a:gd name="connsiteY65" fmla="*/ 6183630 h 6864558"/>
                <a:gd name="connsiteX66" fmla="*/ 1601699 w 6254832"/>
                <a:gd name="connsiteY66" fmla="*/ 6167891 h 6864558"/>
                <a:gd name="connsiteX67" fmla="*/ 1534618 w 6254832"/>
                <a:gd name="connsiteY67" fmla="*/ 6136411 h 6864558"/>
                <a:gd name="connsiteX68" fmla="*/ 592299 w 6254832"/>
                <a:gd name="connsiteY68" fmla="*/ 5443116 h 6864558"/>
                <a:gd name="connsiteX69" fmla="*/ 0 w 6254832"/>
                <a:gd name="connsiteY69" fmla="*/ 4496675 h 6864558"/>
                <a:gd name="connsiteX70" fmla="*/ 0 w 6254832"/>
                <a:gd name="connsiteY70" fmla="*/ 5523875 h 6864558"/>
                <a:gd name="connsiteX71" fmla="*/ 2766060 w 6254832"/>
                <a:gd name="connsiteY71" fmla="*/ 6864559 h 6864558"/>
                <a:gd name="connsiteX72" fmla="*/ 6254833 w 6254832"/>
                <a:gd name="connsiteY72" fmla="*/ 3432373 h 6864558"/>
                <a:gd name="connsiteX73" fmla="*/ 2766060 w 6254832"/>
                <a:gd name="connsiteY73" fmla="*/ 0 h 686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6254832" h="6864558">
                  <a:moveTo>
                    <a:pt x="2766060" y="0"/>
                  </a:moveTo>
                  <a:cubicBezTo>
                    <a:pt x="1639549" y="0"/>
                    <a:pt x="637831" y="525405"/>
                    <a:pt x="0" y="1340683"/>
                  </a:cubicBezTo>
                  <a:lnTo>
                    <a:pt x="0" y="2201306"/>
                  </a:lnTo>
                  <a:cubicBezTo>
                    <a:pt x="375" y="2200181"/>
                    <a:pt x="937" y="2198870"/>
                    <a:pt x="1312" y="2197746"/>
                  </a:cubicBezTo>
                  <a:cubicBezTo>
                    <a:pt x="142969" y="1837045"/>
                    <a:pt x="347959" y="1497143"/>
                    <a:pt x="612723" y="1201649"/>
                  </a:cubicBezTo>
                  <a:cubicBezTo>
                    <a:pt x="876550" y="906155"/>
                    <a:pt x="1201836" y="655258"/>
                    <a:pt x="1571344" y="483245"/>
                  </a:cubicBezTo>
                  <a:lnTo>
                    <a:pt x="1641235" y="452328"/>
                  </a:lnTo>
                  <a:cubicBezTo>
                    <a:pt x="1664658" y="442210"/>
                    <a:pt x="1687518" y="430967"/>
                    <a:pt x="1711502" y="422348"/>
                  </a:cubicBezTo>
                  <a:lnTo>
                    <a:pt x="1783080" y="395178"/>
                  </a:lnTo>
                  <a:cubicBezTo>
                    <a:pt x="1807064" y="386372"/>
                    <a:pt x="1830674" y="376441"/>
                    <a:pt x="1855220" y="369133"/>
                  </a:cubicBezTo>
                  <a:lnTo>
                    <a:pt x="1928297" y="345711"/>
                  </a:lnTo>
                  <a:cubicBezTo>
                    <a:pt x="1952656" y="338028"/>
                    <a:pt x="1976828" y="329409"/>
                    <a:pt x="2001749" y="323600"/>
                  </a:cubicBezTo>
                  <a:lnTo>
                    <a:pt x="2076138" y="304300"/>
                  </a:lnTo>
                  <a:lnTo>
                    <a:pt x="2113426" y="294744"/>
                  </a:lnTo>
                  <a:lnTo>
                    <a:pt x="2132163" y="290060"/>
                  </a:lnTo>
                  <a:lnTo>
                    <a:pt x="2151089" y="286312"/>
                  </a:lnTo>
                  <a:cubicBezTo>
                    <a:pt x="2351395" y="241716"/>
                    <a:pt x="2557322" y="219044"/>
                    <a:pt x="2763249" y="218482"/>
                  </a:cubicBezTo>
                  <a:cubicBezTo>
                    <a:pt x="2968802" y="218294"/>
                    <a:pt x="3174167" y="247900"/>
                    <a:pt x="3372225" y="301302"/>
                  </a:cubicBezTo>
                  <a:cubicBezTo>
                    <a:pt x="3471347" y="327910"/>
                    <a:pt x="3568596" y="360513"/>
                    <a:pt x="3663596" y="398364"/>
                  </a:cubicBezTo>
                  <a:cubicBezTo>
                    <a:pt x="3758784" y="435652"/>
                    <a:pt x="3851348" y="479311"/>
                    <a:pt x="3941663" y="526717"/>
                  </a:cubicBezTo>
                  <a:cubicBezTo>
                    <a:pt x="4031979" y="573936"/>
                    <a:pt x="4119297" y="626402"/>
                    <a:pt x="4204366" y="681678"/>
                  </a:cubicBezTo>
                  <a:cubicBezTo>
                    <a:pt x="4289060" y="737516"/>
                    <a:pt x="4370944" y="797289"/>
                    <a:pt x="4450018" y="860061"/>
                  </a:cubicBezTo>
                  <a:cubicBezTo>
                    <a:pt x="4529091" y="922832"/>
                    <a:pt x="4605540" y="988601"/>
                    <a:pt x="4678992" y="1057181"/>
                  </a:cubicBezTo>
                  <a:cubicBezTo>
                    <a:pt x="4752444" y="1125574"/>
                    <a:pt x="4822335" y="1197527"/>
                    <a:pt x="4889791" y="1271166"/>
                  </a:cubicBezTo>
                  <a:cubicBezTo>
                    <a:pt x="4957247" y="1344805"/>
                    <a:pt x="5021705" y="1420693"/>
                    <a:pt x="5083164" y="1498642"/>
                  </a:cubicBezTo>
                  <a:cubicBezTo>
                    <a:pt x="5144062" y="1576965"/>
                    <a:pt x="5202899" y="1656601"/>
                    <a:pt x="5257987" y="1738484"/>
                  </a:cubicBezTo>
                  <a:cubicBezTo>
                    <a:pt x="5313076" y="1820368"/>
                    <a:pt x="5365354" y="1903751"/>
                    <a:pt x="5413510" y="1989195"/>
                  </a:cubicBezTo>
                  <a:cubicBezTo>
                    <a:pt x="5462041" y="2074451"/>
                    <a:pt x="5507011" y="2161207"/>
                    <a:pt x="5548609" y="2249462"/>
                  </a:cubicBezTo>
                  <a:cubicBezTo>
                    <a:pt x="5631430" y="2426158"/>
                    <a:pt x="5698323" y="2608851"/>
                    <a:pt x="5747791" y="2795666"/>
                  </a:cubicBezTo>
                  <a:cubicBezTo>
                    <a:pt x="5771963" y="2889167"/>
                    <a:pt x="5791825" y="2983792"/>
                    <a:pt x="5806814" y="3078980"/>
                  </a:cubicBezTo>
                  <a:cubicBezTo>
                    <a:pt x="5810562" y="3102777"/>
                    <a:pt x="5814497" y="3126574"/>
                    <a:pt x="5816933" y="3150558"/>
                  </a:cubicBezTo>
                  <a:cubicBezTo>
                    <a:pt x="5819556" y="3174542"/>
                    <a:pt x="5823304" y="3198339"/>
                    <a:pt x="5825178" y="3222323"/>
                  </a:cubicBezTo>
                  <a:cubicBezTo>
                    <a:pt x="5827426" y="3246308"/>
                    <a:pt x="5830050" y="3270292"/>
                    <a:pt x="5831923" y="3294276"/>
                  </a:cubicBezTo>
                  <a:lnTo>
                    <a:pt x="5836233" y="3366416"/>
                  </a:lnTo>
                  <a:cubicBezTo>
                    <a:pt x="5839981" y="3462728"/>
                    <a:pt x="5839981" y="3559227"/>
                    <a:pt x="5833047" y="3655726"/>
                  </a:cubicBezTo>
                  <a:cubicBezTo>
                    <a:pt x="5830986" y="3679711"/>
                    <a:pt x="5830237" y="3704069"/>
                    <a:pt x="5827426" y="3728054"/>
                  </a:cubicBezTo>
                  <a:lnTo>
                    <a:pt x="5819556" y="3800194"/>
                  </a:lnTo>
                  <a:lnTo>
                    <a:pt x="5809063" y="3872147"/>
                  </a:lnTo>
                  <a:cubicBezTo>
                    <a:pt x="5805690" y="3896131"/>
                    <a:pt x="5800818" y="3919928"/>
                    <a:pt x="5796696" y="3943912"/>
                  </a:cubicBezTo>
                  <a:cubicBezTo>
                    <a:pt x="5778708" y="4039287"/>
                    <a:pt x="5755848" y="4134662"/>
                    <a:pt x="5725305" y="4225165"/>
                  </a:cubicBezTo>
                  <a:cubicBezTo>
                    <a:pt x="5694763" y="4315669"/>
                    <a:pt x="5656726" y="4402237"/>
                    <a:pt x="5605384" y="4478312"/>
                  </a:cubicBezTo>
                  <a:cubicBezTo>
                    <a:pt x="5554980" y="4555324"/>
                    <a:pt x="5489960" y="4620718"/>
                    <a:pt x="5412573" y="4677306"/>
                  </a:cubicBezTo>
                  <a:cubicBezTo>
                    <a:pt x="5335374" y="4734269"/>
                    <a:pt x="5245995" y="4782987"/>
                    <a:pt x="5155867" y="4834703"/>
                  </a:cubicBezTo>
                  <a:cubicBezTo>
                    <a:pt x="4973924" y="4936261"/>
                    <a:pt x="4794791" y="5058806"/>
                    <a:pt x="4645452" y="5207396"/>
                  </a:cubicBezTo>
                  <a:cubicBezTo>
                    <a:pt x="4607414" y="5244497"/>
                    <a:pt x="4571813" y="5281597"/>
                    <a:pt x="4536211" y="5319072"/>
                  </a:cubicBezTo>
                  <a:lnTo>
                    <a:pt x="4430343" y="5432061"/>
                  </a:lnTo>
                  <a:cubicBezTo>
                    <a:pt x="4360264" y="5507574"/>
                    <a:pt x="4290934" y="5583087"/>
                    <a:pt x="4220668" y="5657663"/>
                  </a:cubicBezTo>
                  <a:cubicBezTo>
                    <a:pt x="4185628" y="5694951"/>
                    <a:pt x="4150589" y="5732052"/>
                    <a:pt x="4115174" y="5768777"/>
                  </a:cubicBezTo>
                  <a:cubicBezTo>
                    <a:pt x="4079573" y="5805316"/>
                    <a:pt x="4043597" y="5841292"/>
                    <a:pt x="4007245" y="5876707"/>
                  </a:cubicBezTo>
                  <a:cubicBezTo>
                    <a:pt x="3934543" y="5947723"/>
                    <a:pt x="3859405" y="6015740"/>
                    <a:pt x="3781081" y="6078887"/>
                  </a:cubicBezTo>
                  <a:cubicBezTo>
                    <a:pt x="3702945" y="6142220"/>
                    <a:pt x="3620312" y="6199557"/>
                    <a:pt x="3534493" y="6249775"/>
                  </a:cubicBezTo>
                  <a:cubicBezTo>
                    <a:pt x="3448300" y="6299429"/>
                    <a:pt x="3358359" y="6341589"/>
                    <a:pt x="3265232" y="6373068"/>
                  </a:cubicBezTo>
                  <a:cubicBezTo>
                    <a:pt x="3241998" y="6381313"/>
                    <a:pt x="3218201" y="6387497"/>
                    <a:pt x="3194779" y="6394804"/>
                  </a:cubicBezTo>
                  <a:cubicBezTo>
                    <a:pt x="3171169" y="6401175"/>
                    <a:pt x="3147185" y="6406797"/>
                    <a:pt x="3123575" y="6412792"/>
                  </a:cubicBezTo>
                  <a:cubicBezTo>
                    <a:pt x="3099404" y="6417477"/>
                    <a:pt x="3075420" y="6422161"/>
                    <a:pt x="3051435" y="6426471"/>
                  </a:cubicBezTo>
                  <a:cubicBezTo>
                    <a:pt x="3027076" y="6429657"/>
                    <a:pt x="3002904" y="6433591"/>
                    <a:pt x="2978733" y="6436214"/>
                  </a:cubicBezTo>
                  <a:cubicBezTo>
                    <a:pt x="2954374" y="6438088"/>
                    <a:pt x="2930015" y="6440899"/>
                    <a:pt x="2905656" y="6442211"/>
                  </a:cubicBezTo>
                  <a:cubicBezTo>
                    <a:pt x="2881109" y="6442960"/>
                    <a:pt x="2856751" y="6444272"/>
                    <a:pt x="2832204" y="6444459"/>
                  </a:cubicBezTo>
                  <a:cubicBezTo>
                    <a:pt x="2807658" y="6444084"/>
                    <a:pt x="2783298" y="6444084"/>
                    <a:pt x="2758565" y="6443335"/>
                  </a:cubicBezTo>
                  <a:lnTo>
                    <a:pt x="2683239" y="6438463"/>
                  </a:lnTo>
                  <a:cubicBezTo>
                    <a:pt x="2482559" y="6425909"/>
                    <a:pt x="2284126" y="6393492"/>
                    <a:pt x="2091503" y="6343275"/>
                  </a:cubicBezTo>
                  <a:lnTo>
                    <a:pt x="1948347" y="6301490"/>
                  </a:lnTo>
                  <a:cubicBezTo>
                    <a:pt x="1901127" y="6286126"/>
                    <a:pt x="1854658" y="6268699"/>
                    <a:pt x="1807626" y="6252585"/>
                  </a:cubicBezTo>
                  <a:cubicBezTo>
                    <a:pt x="1784017" y="6245090"/>
                    <a:pt x="1761344" y="6234972"/>
                    <a:pt x="1738297" y="6225790"/>
                  </a:cubicBezTo>
                  <a:lnTo>
                    <a:pt x="1669529" y="6197684"/>
                  </a:lnTo>
                  <a:lnTo>
                    <a:pt x="1635239" y="6183630"/>
                  </a:lnTo>
                  <a:lnTo>
                    <a:pt x="1601699" y="6167891"/>
                  </a:lnTo>
                  <a:lnTo>
                    <a:pt x="1534618" y="6136411"/>
                  </a:lnTo>
                  <a:cubicBezTo>
                    <a:pt x="1179164" y="5964961"/>
                    <a:pt x="857250" y="5729616"/>
                    <a:pt x="592299" y="5443116"/>
                  </a:cubicBezTo>
                  <a:cubicBezTo>
                    <a:pt x="336904" y="5166173"/>
                    <a:pt x="137160" y="4842573"/>
                    <a:pt x="0" y="4496675"/>
                  </a:cubicBezTo>
                  <a:lnTo>
                    <a:pt x="0" y="5523875"/>
                  </a:lnTo>
                  <a:cubicBezTo>
                    <a:pt x="637831" y="6338966"/>
                    <a:pt x="1639549" y="6864559"/>
                    <a:pt x="2766060" y="6864559"/>
                  </a:cubicBezTo>
                  <a:cubicBezTo>
                    <a:pt x="4692858" y="6864559"/>
                    <a:pt x="6254833" y="5327879"/>
                    <a:pt x="6254833" y="3432373"/>
                  </a:cubicBezTo>
                  <a:cubicBezTo>
                    <a:pt x="6254833" y="1536679"/>
                    <a:pt x="4692858" y="0"/>
                    <a:pt x="2766060" y="0"/>
                  </a:cubicBezTo>
                  <a:close/>
                </a:path>
              </a:pathLst>
            </a:custGeom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035D075-54F3-478A-9784-0BB9441E6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anchor="b">
            <a:normAutofit fontScale="90000"/>
          </a:bodyPr>
          <a:lstStyle/>
          <a:p>
            <a:r>
              <a:rPr lang="en-US" sz="3600" dirty="0" err="1">
                <a:solidFill>
                  <a:schemeClr val="tx2"/>
                </a:solidFill>
              </a:rPr>
              <a:t>Homework:</a:t>
            </a:r>
            <a:r>
              <a:rPr lang="en-US" sz="3600" dirty="0" err="1">
                <a:solidFill>
                  <a:srgbClr val="FF0000"/>
                </a:solidFill>
              </a:rPr>
              <a:t>Nearpod</a:t>
            </a:r>
            <a:r>
              <a:rPr lang="en-US" sz="3600" dirty="0">
                <a:solidFill>
                  <a:srgbClr val="FF0000"/>
                </a:solidFill>
              </a:rPr>
              <a:t> Physical &amp; Chemical Changes lesson due this Friday by 3PM. 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85755F50-DB51-4A42-95BB-092EF0A9E09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0574" y="2415756"/>
          <a:ext cx="4977578" cy="3639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7461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293939B-2817-4F2D-8BED-7A6F296C1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States of Matter/Phase Change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F417B-A6DC-4124-946A-918BCB865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/>
              <a:t>Makeup and Retake will be on this Wed.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*Remember if you scored less than 70 you will be allowed 1 re-take attempt to score up to 70.</a:t>
            </a:r>
          </a:p>
        </p:txBody>
      </p:sp>
      <p:pic>
        <p:nvPicPr>
          <p:cNvPr id="5" name="Picture 4" descr="Laboratory glassware containing solution">
            <a:extLst>
              <a:ext uri="{FF2B5EF4-FFF2-40B4-BE49-F238E27FC236}">
                <a16:creationId xmlns:a16="http://schemas.microsoft.com/office/drawing/2014/main" id="{8ADE4520-5EA2-4B30-AA20-83784F7193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7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94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966379-6439-489C-A78B-68C89E470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</a:rPr>
              <a:t>Take a look at the picture below and complete the following sentences with your own responses in your science notebook.</a:t>
            </a:r>
          </a:p>
        </p:txBody>
      </p:sp>
      <p:pic>
        <p:nvPicPr>
          <p:cNvPr id="8195" name="Content Placeholder 3">
            <a:extLst>
              <a:ext uri="{FF2B5EF4-FFF2-40B4-BE49-F238E27FC236}">
                <a16:creationId xmlns:a16="http://schemas.microsoft.com/office/drawing/2014/main" id="{A02FDAFD-5BB7-488C-86A3-85D1A7FFB34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524000"/>
            <a:ext cx="5791200" cy="472440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83AB49-3568-4B09-8A16-482760280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0" y="1600200"/>
            <a:ext cx="2971800" cy="4533900"/>
          </a:xfrm>
        </p:spPr>
        <p:txBody>
          <a:bodyPr/>
          <a:lstStyle/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en-US" dirty="0"/>
              <a:t>This makes me think of….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en-US" dirty="0"/>
              <a:t>I wonder….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en-US" dirty="0"/>
              <a:t>I have some questions….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en-US" dirty="0"/>
              <a:t>This makes me want to….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ctangle 198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1" name="Arc 200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8C2AF9-43C0-4197-8856-F65DA9C8AD41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7080738" y="647593"/>
            <a:ext cx="4467792" cy="306054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60000"/>
              <a:defRPr/>
            </a:pPr>
            <a:r>
              <a:rPr lang="en-US" altLang="en-US" sz="47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Physical and Chemical Properties/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SzPct val="60000"/>
              <a:defRPr/>
            </a:pPr>
            <a:r>
              <a:rPr lang="en-US" altLang="en-US" sz="47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Changes</a:t>
            </a:r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368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4" name="Graphic 133" descr="Scientist">
            <a:extLst>
              <a:ext uri="{FF2B5EF4-FFF2-40B4-BE49-F238E27FC236}">
                <a16:creationId xmlns:a16="http://schemas.microsoft.com/office/drawing/2014/main" id="{DE271309-018F-4A93-B54B-9778460B7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78572" y="1374798"/>
            <a:ext cx="4108404" cy="4108404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  <p:sp>
        <p:nvSpPr>
          <p:cNvPr id="9218" name="Text Box 8">
            <a:extLst>
              <a:ext uri="{FF2B5EF4-FFF2-40B4-BE49-F238E27FC236}">
                <a16:creationId xmlns:a16="http://schemas.microsoft.com/office/drawing/2014/main" id="{C4737DC3-B212-4E73-B44C-3018EDA5B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1" y="3962400"/>
            <a:ext cx="443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33C048-175D-4617-9252-85F1437DC6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67" b="2400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89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FCCBA-07B9-4AAB-9583-C04E6B1AF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Weekly Vocab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F4C3A14-B8CA-4D87-BC27-BB44BD2BA8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914663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7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797</Words>
  <Application>Microsoft Office PowerPoint</Application>
  <PresentationFormat>Widescreen</PresentationFormat>
  <Paragraphs>144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 Unicode MS</vt:lpstr>
      <vt:lpstr>MS PGothic</vt:lpstr>
      <vt:lpstr>MS PGothic</vt:lpstr>
      <vt:lpstr>Arial</vt:lpstr>
      <vt:lpstr>Calibri</vt:lpstr>
      <vt:lpstr>Calibri Light</vt:lpstr>
      <vt:lpstr>Comic Sans MS</vt:lpstr>
      <vt:lpstr>Tahoma</vt:lpstr>
      <vt:lpstr>Times New Roman</vt:lpstr>
      <vt:lpstr>Trebuchet MS</vt:lpstr>
      <vt:lpstr>Verdana</vt:lpstr>
      <vt:lpstr>Wingdings</vt:lpstr>
      <vt:lpstr>Office Theme</vt:lpstr>
      <vt:lpstr>Homeroom Warm Up 8/31/21</vt:lpstr>
      <vt:lpstr>Science Warm Up  Write 3-5 complete sentences to explain what caused last week’s phenomenon</vt:lpstr>
      <vt:lpstr>Science Warm Up 8/31/21</vt:lpstr>
      <vt:lpstr>Homework:Nearpod Physical &amp; Chemical Changes lesson due this Friday by 3PM. </vt:lpstr>
      <vt:lpstr>States of Matter/Phase Change Test</vt:lpstr>
      <vt:lpstr>Take a look at the picture below and complete the following sentences with your own responses in your science notebook.</vt:lpstr>
      <vt:lpstr>Physical and Chemical Properties/ Changes</vt:lpstr>
      <vt:lpstr>PowerPoint Presentation</vt:lpstr>
      <vt:lpstr>Weekly Vocab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kind of change is it?</vt:lpstr>
      <vt:lpstr>What kind of change is it?</vt:lpstr>
      <vt:lpstr>What kind of change is it?</vt:lpstr>
      <vt:lpstr>What kind of change is it?</vt:lpstr>
      <vt:lpstr>What kind of change is it?</vt:lpstr>
      <vt:lpstr>What kind of change is it?</vt:lpstr>
      <vt:lpstr>PowerPoint Presentation</vt:lpstr>
      <vt:lpstr>Create a foldable to compare Chemical &amp; Physical Changes</vt:lpstr>
      <vt:lpstr>Science Closure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Homeroom Warm Up 9/21/2020</dc:title>
  <dc:creator>Ebony Stanford</dc:creator>
  <cp:lastModifiedBy>EBONY D STANFORD</cp:lastModifiedBy>
  <cp:revision>11</cp:revision>
  <cp:lastPrinted>2021-08-30T10:49:09Z</cp:lastPrinted>
  <dcterms:created xsi:type="dcterms:W3CDTF">2020-09-21T20:53:22Z</dcterms:created>
  <dcterms:modified xsi:type="dcterms:W3CDTF">2021-08-31T12:54:16Z</dcterms:modified>
</cp:coreProperties>
</file>