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6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2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6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1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1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7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1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7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8D780-270A-42D9-A4A9-245E45B9A1B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497A-ED9F-43AA-9DD7-D5CD4C9D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935" y="1825625"/>
            <a:ext cx="66834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Objective</a:t>
            </a:r>
            <a:r>
              <a:rPr lang="en-US" dirty="0">
                <a:sym typeface="Wingdings" panose="05000000000000000000" pitchFamily="2" charset="2"/>
              </a:rPr>
              <a:t> Create a foldable to organize key vocabulary </a:t>
            </a:r>
            <a:r>
              <a:rPr lang="en-US" dirty="0" smtClean="0">
                <a:sym typeface="Wingdings" panose="05000000000000000000" pitchFamily="2" charset="2"/>
              </a:rPr>
              <a:t>terms </a:t>
            </a:r>
            <a:r>
              <a:rPr lang="en-US" dirty="0">
                <a:sym typeface="Wingdings" panose="05000000000000000000" pitchFamily="2" charset="2"/>
              </a:rPr>
              <a:t>about sexual and asexual reproduction.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/>
              <a:t>Sexual Reproduction     </a:t>
            </a:r>
            <a:r>
              <a:rPr lang="en-US" sz="2400" dirty="0" smtClean="0"/>
              <a:t>             </a:t>
            </a:r>
            <a:r>
              <a:rPr lang="en-US" sz="2400" dirty="0"/>
              <a:t>Asexual Reproduction</a:t>
            </a:r>
          </a:p>
          <a:p>
            <a:pPr marL="0" indent="0">
              <a:buNone/>
            </a:pPr>
            <a:r>
              <a:rPr lang="en-US" sz="2400" dirty="0"/>
              <a:t>Gametes                                        </a:t>
            </a:r>
            <a:r>
              <a:rPr lang="en-US" sz="2400" dirty="0" smtClean="0"/>
              <a:t>       </a:t>
            </a:r>
            <a:r>
              <a:rPr lang="en-US" sz="2400" dirty="0"/>
              <a:t>Budding</a:t>
            </a:r>
          </a:p>
          <a:p>
            <a:pPr marL="0" indent="0">
              <a:buNone/>
            </a:pPr>
            <a:r>
              <a:rPr lang="en-US" sz="2400" dirty="0"/>
              <a:t>Fertilization                               </a:t>
            </a:r>
            <a:r>
              <a:rPr lang="en-US" sz="2400" dirty="0" smtClean="0"/>
              <a:t>           </a:t>
            </a:r>
            <a:r>
              <a:rPr lang="en-US" sz="2400" dirty="0"/>
              <a:t>Regeneration</a:t>
            </a:r>
          </a:p>
          <a:p>
            <a:pPr marL="0" indent="0">
              <a:buNone/>
            </a:pPr>
            <a:r>
              <a:rPr lang="en-US" sz="2400" dirty="0"/>
              <a:t>Zygote                                   </a:t>
            </a:r>
            <a:r>
              <a:rPr lang="en-US" sz="2400" dirty="0" smtClean="0"/>
              <a:t>                </a:t>
            </a:r>
            <a:r>
              <a:rPr lang="en-US" sz="2400" dirty="0"/>
              <a:t>Binary Fission</a:t>
            </a:r>
          </a:p>
        </p:txBody>
      </p:sp>
    </p:spTree>
    <p:extLst>
      <p:ext uri="{BB962C8B-B14F-4D97-AF65-F5344CB8AC3E}">
        <p14:creationId xmlns:p14="http://schemas.microsoft.com/office/powerpoint/2010/main" val="3059646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Reproduction </vt:lpstr>
    </vt:vector>
  </TitlesOfParts>
  <Company>New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 </dc:title>
  <dc:creator>Ebony</dc:creator>
  <cp:lastModifiedBy>Ebony</cp:lastModifiedBy>
  <cp:revision>1</cp:revision>
  <dcterms:created xsi:type="dcterms:W3CDTF">2018-02-28T01:19:15Z</dcterms:created>
  <dcterms:modified xsi:type="dcterms:W3CDTF">2018-02-28T01:20:14Z</dcterms:modified>
</cp:coreProperties>
</file>