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298" r:id="rId4"/>
    <p:sldId id="295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2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0062-E20B-4A63-AA44-2161D3445F12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7E3A-37DB-4BF2-9D44-FD6DB2286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uic.deviantart.com/art/Fireworks-2698005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764373"/>
            <a:ext cx="11173691" cy="1293028"/>
          </a:xfrm>
        </p:spPr>
        <p:txBody>
          <a:bodyPr/>
          <a:lstStyle/>
          <a:p>
            <a:r>
              <a:rPr lang="en-US" dirty="0"/>
              <a:t>Homeroom warm up</a:t>
            </a:r>
            <a:br>
              <a:rPr lang="en-US" dirty="0"/>
            </a:br>
            <a:r>
              <a:rPr lang="en-US" dirty="0"/>
              <a:t>8/16/19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Write about your best family vacation memory. Be sure to tell why it was your best vacation.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4303135"/>
            <a:ext cx="5165148" cy="23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4E1F-480F-4B55-BC72-8AAF8618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Phenomena handout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839D49-E89E-45EA-84B4-0A1F2C2A2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0" y="1722783"/>
            <a:ext cx="10999304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3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CF3E5-A3E1-478B-96EA-DD77B295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83516-6B6C-42DD-9EF7-7D883310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9" y="1588730"/>
            <a:ext cx="5079991" cy="823912"/>
          </a:xfrm>
        </p:spPr>
        <p:txBody>
          <a:bodyPr/>
          <a:lstStyle/>
          <a:p>
            <a:r>
              <a:rPr lang="en-US" dirty="0"/>
              <a:t>Phenomena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F10EE7-EE60-46E2-8ACC-953426B0AC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84" y="2594769"/>
            <a:ext cx="4627703" cy="30861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2250C-A737-45FA-88F9-A6490AA8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400" y="1619249"/>
            <a:ext cx="5105400" cy="823912"/>
          </a:xfrm>
        </p:spPr>
        <p:txBody>
          <a:bodyPr/>
          <a:lstStyle/>
          <a:p>
            <a:r>
              <a:rPr lang="en-US" dirty="0"/>
              <a:t>handout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51D589-BEC7-439E-A07E-07CB2F15A4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16200000">
            <a:off x="6394984" y="1080860"/>
            <a:ext cx="4222684" cy="6947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2ACEE1-3B3A-4CA8-A785-86AE941C690D}"/>
              </a:ext>
            </a:extLst>
          </p:cNvPr>
          <p:cNvSpPr txBox="1"/>
          <p:nvPr/>
        </p:nvSpPr>
        <p:spPr>
          <a:xfrm>
            <a:off x="404983" y="5747580"/>
            <a:ext cx="4627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nuic.deviantart.com/art/Fireworks-26980055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9518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2E95-D408-4379-9C09-393A7BEC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Phenomena example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B0A4B-5BF0-44A8-9004-62D508B72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52F2D5-6D24-4A18-9963-3B7270A7B5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Using the phenomena handout, complete the four sections on the handout.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3F161-D625-47EA-9696-B5F418BD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3" y="1784725"/>
            <a:ext cx="5262928" cy="44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9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3345" y="110837"/>
            <a:ext cx="11062855" cy="1454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science Closure</a:t>
            </a:r>
            <a:br>
              <a:rPr lang="en-US" dirty="0"/>
            </a:br>
            <a:r>
              <a:rPr lang="en-US" dirty="0"/>
              <a:t>8/16/19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482436"/>
            <a:ext cx="10820400" cy="4736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Which of the following are examples of Science &amp; engineering practices?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AutoNum type="alphaUcPeriod"/>
            </a:pPr>
            <a:r>
              <a:rPr lang="en-US" sz="3600" dirty="0"/>
              <a:t>Asking Questions</a:t>
            </a:r>
          </a:p>
          <a:p>
            <a:pPr marL="742950" indent="-742950">
              <a:buAutoNum type="alphaUcPeriod"/>
            </a:pPr>
            <a:r>
              <a:rPr lang="en-US" sz="3600" dirty="0"/>
              <a:t>Engaging in argument from evidence</a:t>
            </a:r>
          </a:p>
          <a:p>
            <a:pPr marL="742950" indent="-742950">
              <a:buFont typeface="Arial" panose="020B0604020202020204" pitchFamily="34" charset="0"/>
              <a:buAutoNum type="alphaUcPeriod"/>
            </a:pPr>
            <a:r>
              <a:rPr lang="en-US" sz="3600" dirty="0"/>
              <a:t>Using mathematics and computational thinking</a:t>
            </a:r>
          </a:p>
          <a:p>
            <a:pPr marL="742950" indent="-742950">
              <a:buAutoNum type="alphaUcPeriod"/>
            </a:pPr>
            <a:r>
              <a:rPr lang="en-US" sz="3600" dirty="0"/>
              <a:t>All of the above</a:t>
            </a:r>
          </a:p>
          <a:p>
            <a:pPr marL="742950" indent="-742950"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10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Intervention Warm up</a:t>
            </a:r>
            <a:br>
              <a:rPr lang="en-US" dirty="0"/>
            </a:br>
            <a:r>
              <a:rPr lang="en-US" dirty="0"/>
              <a:t>8/16/19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Disappointment can be a most distressing emotion to put up with. In Chapter 2 Bruno faces a great disappointment and feels his parents have let him down. Describe a time in your life (or the life of a friend) when you felt bitterly disappointed.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393" y="4024665"/>
            <a:ext cx="1685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Computer log 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have a pencil or pen when you go to computer #5</a:t>
            </a:r>
          </a:p>
          <a:p>
            <a:r>
              <a:rPr lang="en-US" dirty="0"/>
              <a:t>Press Ctrl, Alt, Delete at same time</a:t>
            </a:r>
          </a:p>
          <a:p>
            <a:r>
              <a:rPr lang="en-US" dirty="0"/>
              <a:t>Username should be your 6 digit lunch #</a:t>
            </a:r>
          </a:p>
          <a:p>
            <a:r>
              <a:rPr lang="en-US" dirty="0"/>
              <a:t>Password should be your 6 digit birthday. MMDDYY</a:t>
            </a:r>
          </a:p>
          <a:p>
            <a:r>
              <a:rPr lang="en-US" dirty="0"/>
              <a:t>If you’re able to log in with this information, complete the log next to the computer and then log off of computer/return to your seat.</a:t>
            </a:r>
          </a:p>
          <a:p>
            <a:r>
              <a:rPr lang="en-US" dirty="0"/>
              <a:t>If you’re not able to log in with this information. Complete log next to eyewash station. Write your name, lunch# and date </a:t>
            </a:r>
            <a:r>
              <a:rPr lang="en-US"/>
              <a:t>of 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6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27" y="764373"/>
            <a:ext cx="10813473" cy="1293028"/>
          </a:xfrm>
        </p:spPr>
        <p:txBody>
          <a:bodyPr/>
          <a:lstStyle/>
          <a:p>
            <a:pPr algn="ctr"/>
            <a:r>
              <a:rPr lang="en-US" dirty="0"/>
              <a:t>Science warm up</a:t>
            </a:r>
            <a:br>
              <a:rPr lang="en-US" dirty="0"/>
            </a:br>
            <a:r>
              <a:rPr lang="en-US" dirty="0"/>
              <a:t>8/16/19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33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/>
              <a:t>If you break glassware during a lab you should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A. Tell the teacher immediately</a:t>
            </a:r>
          </a:p>
          <a:p>
            <a:pPr marL="0" indent="0">
              <a:buNone/>
            </a:pPr>
            <a:r>
              <a:rPr lang="en-US" sz="4000" dirty="0"/>
              <a:t>B. Clear people out of the area and leave broken glass for a janitor</a:t>
            </a:r>
          </a:p>
          <a:p>
            <a:pPr marL="0" indent="0">
              <a:buNone/>
            </a:pPr>
            <a:r>
              <a:rPr lang="en-US" sz="4000" dirty="0"/>
              <a:t>C. Tell the teacher on the way out of class at the end of the period</a:t>
            </a:r>
          </a:p>
          <a:p>
            <a:pPr marL="0" indent="0">
              <a:buNone/>
            </a:pPr>
            <a:r>
              <a:rPr lang="en-US" sz="4000" dirty="0"/>
              <a:t>D. Try to clean it up yourself quickly so you won’t bother anyone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3" y="0"/>
            <a:ext cx="2159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1493-C66D-4710-9FDD-333A56D5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81AF-7E2A-44C3-B13D-EABE7F51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WHAT’S NEW IN SCIENCE?</a:t>
            </a:r>
          </a:p>
          <a:p>
            <a:pPr marL="0" indent="0">
              <a:buNone/>
            </a:pPr>
            <a:endParaRPr lang="en-US" sz="3200" dirty="0"/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DCI: Disciplinary Core Ideas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SEP: Science and Engineering Practices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CCC: Cross-Cutting Concepts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Phenomena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Houghton, Mifflin, Harcourt textbook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Assessment</a:t>
            </a:r>
          </a:p>
        </p:txBody>
      </p:sp>
    </p:spTree>
    <p:extLst>
      <p:ext uri="{BB962C8B-B14F-4D97-AF65-F5344CB8AC3E}">
        <p14:creationId xmlns:p14="http://schemas.microsoft.com/office/powerpoint/2010/main" val="13877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9D14-A73A-41FC-A308-7A84F1FD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Disciplinary core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EB9C-E423-41EE-B849-15243D79B12B}"/>
              </a:ext>
            </a:extLst>
          </p:cNvPr>
          <p:cNvSpPr txBox="1"/>
          <p:nvPr/>
        </p:nvSpPr>
        <p:spPr>
          <a:xfrm>
            <a:off x="583095" y="1868557"/>
            <a:ext cx="1118483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Disciplinary Core Ideas (DCI) are explanations of what you will be learning in a particular unit.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/>
              <a:buChar char="q"/>
            </a:pPr>
            <a:r>
              <a:rPr lang="en-US" sz="2400" b="1" dirty="0">
                <a:solidFill>
                  <a:srgbClr val="FFFF00"/>
                </a:solidFill>
              </a:rPr>
              <a:t>Ex. 7.PS1.1 </a:t>
            </a:r>
            <a:r>
              <a:rPr lang="en-US" sz="2400" dirty="0">
                <a:solidFill>
                  <a:srgbClr val="FFFF00"/>
                </a:solidFill>
              </a:rPr>
              <a:t>Develop and use models to illustrate the structure of atoms,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                 including the subatomic particles with their relative positions 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                 and charges.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B237-1546-4AA1-B391-1901B78A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and Engineering Practices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FE316-108B-4078-A975-DF874BE10E3F}"/>
              </a:ext>
            </a:extLst>
          </p:cNvPr>
          <p:cNvSpPr txBox="1"/>
          <p:nvPr/>
        </p:nvSpPr>
        <p:spPr>
          <a:xfrm>
            <a:off x="768627" y="2186609"/>
            <a:ext cx="106414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Science and Engineering Practices (SEPs) are what you will do to learn science content.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Asking Questions and Defining Problems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Developing and Using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Planning and Carrying Out Investigations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Analyzing and Interpreting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Using mathematics and computational thinking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Constructing Explanations and Designing Solutions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Engaging in Argument from Evidence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Obtaining, Evaluating, and Communicating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5519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CBD8-55DB-42F0-AAB2-A8AEBB70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Cross-cutting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33FF5-C97F-448D-867A-2EFB01445235}"/>
              </a:ext>
            </a:extLst>
          </p:cNvPr>
          <p:cNvSpPr txBox="1"/>
          <p:nvPr/>
        </p:nvSpPr>
        <p:spPr>
          <a:xfrm>
            <a:off x="685800" y="2057401"/>
            <a:ext cx="1082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Cross-cutting Concepts is what you will understand about the science you have learned.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Pattern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 and Effect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Scale, Proportion, and Quantity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Systems and System Models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and Matter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 and Function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Stability and Change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8A6-FEFE-4814-8AB1-ACB60141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3B0A7-A62A-4752-B205-5FB15C94A11B}"/>
              </a:ext>
            </a:extLst>
          </p:cNvPr>
          <p:cNvSpPr txBox="1"/>
          <p:nvPr/>
        </p:nvSpPr>
        <p:spPr>
          <a:xfrm>
            <a:off x="636105" y="2345635"/>
            <a:ext cx="1087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Phenomena are observable events that occur in the universe that you will use your science knowledge to explain or predict.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326E6-5BC5-4B13-ACEE-097A7D51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20" y="3687335"/>
            <a:ext cx="4812584" cy="2406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C2CD5-E6B0-4029-A74F-995F49FA308E}"/>
              </a:ext>
            </a:extLst>
          </p:cNvPr>
          <p:cNvSpPr txBox="1"/>
          <p:nvPr/>
        </p:nvSpPr>
        <p:spPr>
          <a:xfrm>
            <a:off x="7619999" y="3687335"/>
            <a:ext cx="369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is a fox able to jump on a trampoline just like a child? Where does the energy come from?</a:t>
            </a:r>
          </a:p>
        </p:txBody>
      </p:sp>
    </p:spTree>
    <p:extLst>
      <p:ext uri="{BB962C8B-B14F-4D97-AF65-F5344CB8AC3E}">
        <p14:creationId xmlns:p14="http://schemas.microsoft.com/office/powerpoint/2010/main" val="9269916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642</TotalTime>
  <Words>516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Vapor Trail</vt:lpstr>
      <vt:lpstr>Homeroom warm up 8/16/19</vt:lpstr>
      <vt:lpstr>Intervention Warm up 8/16/19</vt:lpstr>
      <vt:lpstr>Computer log ins</vt:lpstr>
      <vt:lpstr>Science warm up 8/16/19</vt:lpstr>
      <vt:lpstr>PowerPoint Presentation</vt:lpstr>
      <vt:lpstr>Disciplinary core idea</vt:lpstr>
      <vt:lpstr>Science and Engineering Practices</vt:lpstr>
      <vt:lpstr>Cross-cutting concepts</vt:lpstr>
      <vt:lpstr>phenomena</vt:lpstr>
      <vt:lpstr>Phenomena handout</vt:lpstr>
      <vt:lpstr>What we expect</vt:lpstr>
      <vt:lpstr>Phenomena example </vt:lpstr>
      <vt:lpstr> science Closure 8/16/19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 607.INQ.2</dc:title>
  <dc:creator>CYNTHIA M HUGHES</dc:creator>
  <cp:lastModifiedBy>Ebony</cp:lastModifiedBy>
  <cp:revision>83</cp:revision>
  <dcterms:created xsi:type="dcterms:W3CDTF">2017-05-10T16:46:44Z</dcterms:created>
  <dcterms:modified xsi:type="dcterms:W3CDTF">2019-08-17T14:05:30Z</dcterms:modified>
</cp:coreProperties>
</file>