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Lst>
  <p:notesMasterIdLst>
    <p:notesMasterId r:id="rId22"/>
  </p:notesMasterIdLst>
  <p:sldIdLst>
    <p:sldId id="275"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4" r:id="rId21"/>
  </p:sldIdLst>
  <p:sldSz cx="9144000" cy="5143500" type="screen16x9"/>
  <p:notesSz cx="6858000" cy="9144000"/>
  <p:embeddedFontLst>
    <p:embeddedFont>
      <p:font typeface="Proxima Nova"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6"/>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742e3e7cd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742e3e7cd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18ea8eb4a_0_5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18ea8eb4a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cb9a3abeb_0_2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cb9a3abe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818ea8eb4a_0_6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818ea8eb4a_0_6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818ea8eb4a_0_7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818ea8eb4a_0_7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18ea8eb4a_0_8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818ea8eb4a_0_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d9c40d9f9_0_237: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d9c40d9f9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818ea8eb4a_0_1127: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818ea8eb4a_0_1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cb9a3abeb_0_37: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cb9a3abeb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d5f4b554c_0_1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d5f4b554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cbab3a369_1_2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cbab3a369_1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42e3e7cd_1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742e3e7cd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18ea8eb4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818ea8eb4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818ea8eb4a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818ea8eb4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d4400e736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d4400e736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d9c40d9f9_0_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d9c40d9f9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818ea8eb4a_0_4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818ea8eb4a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18ea8eb4a_0_5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818ea8eb4a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54"/>
        <p:cNvGrpSpPr/>
        <p:nvPr/>
      </p:nvGrpSpPr>
      <p:grpSpPr>
        <a:xfrm>
          <a:off x="0" y="0"/>
          <a:ext cx="0" cy="0"/>
          <a:chOff x="0" y="0"/>
          <a:chExt cx="0" cy="0"/>
        </a:xfrm>
      </p:grpSpPr>
      <p:cxnSp>
        <p:nvCxnSpPr>
          <p:cNvPr id="55" name="Google Shape;55;p14"/>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56" name="Google Shape;56;p14"/>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57" name="Google Shape;57;p14"/>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58" name="Google Shape;58;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59"/>
        <p:cNvGrpSpPr/>
        <p:nvPr/>
      </p:nvGrpSpPr>
      <p:grpSpPr>
        <a:xfrm>
          <a:off x="0" y="0"/>
          <a:ext cx="0" cy="0"/>
          <a:chOff x="0" y="0"/>
          <a:chExt cx="0" cy="0"/>
        </a:xfrm>
      </p:grpSpPr>
      <p:cxnSp>
        <p:nvCxnSpPr>
          <p:cNvPr id="60" name="Google Shape;60;p15"/>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61" name="Google Shape;61;p15"/>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62" name="Google Shape;62;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3"/>
        <p:cNvGrpSpPr/>
        <p:nvPr/>
      </p:nvGrpSpPr>
      <p:grpSpPr>
        <a:xfrm>
          <a:off x="0" y="0"/>
          <a:ext cx="0" cy="0"/>
          <a:chOff x="0" y="0"/>
          <a:chExt cx="0" cy="0"/>
        </a:xfrm>
      </p:grpSpPr>
      <p:sp>
        <p:nvSpPr>
          <p:cNvPr id="64" name="Google Shape;64;p16"/>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6" name="Google Shape;66;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7" name="Google Shape;67;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0" name="Google Shape;70;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1" name="Google Shape;71;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2" name="Google Shape;72;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Google Shape;75;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8" name="Google Shape;78;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9" name="Google Shape;79;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2" name="Google Shape;82;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
        <p:cNvGrpSpPr/>
        <p:nvPr/>
      </p:nvGrpSpPr>
      <p:grpSpPr>
        <a:xfrm>
          <a:off x="0" y="0"/>
          <a:ext cx="0" cy="0"/>
          <a:chOff x="0" y="0"/>
          <a:chExt cx="0" cy="0"/>
        </a:xfrm>
      </p:grpSpPr>
      <p:sp>
        <p:nvSpPr>
          <p:cNvPr id="84" name="Google Shape;84;p21"/>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5" name="Google Shape;85;p21"/>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86" name="Google Shape;86;p21"/>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7" name="Google Shape;87;p21"/>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8" name="Google Shape;88;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89" name="Google Shape;89;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0"/>
        <p:cNvGrpSpPr/>
        <p:nvPr/>
      </p:nvGrpSpPr>
      <p:grpSpPr>
        <a:xfrm>
          <a:off x="0" y="0"/>
          <a:ext cx="0" cy="0"/>
          <a:chOff x="0" y="0"/>
          <a:chExt cx="0" cy="0"/>
        </a:xfrm>
      </p:grpSpPr>
      <p:sp>
        <p:nvSpPr>
          <p:cNvPr id="91" name="Google Shape;91;p22"/>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2100"/>
              <a:buNone/>
              <a:defRPr sz="2100"/>
            </a:lvl1pPr>
          </a:lstStyle>
          <a:p>
            <a:endParaRPr/>
          </a:p>
        </p:txBody>
      </p:sp>
      <p:sp>
        <p:nvSpPr>
          <p:cNvPr id="92" name="Google Shape;92;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3"/>
        <p:cNvGrpSpPr/>
        <p:nvPr/>
      </p:nvGrpSpPr>
      <p:grpSpPr>
        <a:xfrm>
          <a:off x="0" y="0"/>
          <a:ext cx="0" cy="0"/>
          <a:chOff x="0" y="0"/>
          <a:chExt cx="0" cy="0"/>
        </a:xfrm>
      </p:grpSpPr>
      <p:sp>
        <p:nvSpPr>
          <p:cNvPr id="94" name="Google Shape;94;p23"/>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3"/>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0"/>
              <a:buNone/>
              <a:defRPr sz="14000" b="1"/>
            </a:lvl1pPr>
            <a:lvl2pPr lvl="1" algn="ctr" rtl="0">
              <a:spcBef>
                <a:spcPts val="0"/>
              </a:spcBef>
              <a:spcAft>
                <a:spcPts val="0"/>
              </a:spcAft>
              <a:buSzPts val="14000"/>
              <a:buNone/>
              <a:defRPr sz="14000" b="1"/>
            </a:lvl2pPr>
            <a:lvl3pPr lvl="2" algn="ctr" rtl="0">
              <a:spcBef>
                <a:spcPts val="0"/>
              </a:spcBef>
              <a:spcAft>
                <a:spcPts val="0"/>
              </a:spcAft>
              <a:buSzPts val="14000"/>
              <a:buNone/>
              <a:defRPr sz="14000" b="1"/>
            </a:lvl3pPr>
            <a:lvl4pPr lvl="3" algn="ctr" rtl="0">
              <a:spcBef>
                <a:spcPts val="0"/>
              </a:spcBef>
              <a:spcAft>
                <a:spcPts val="0"/>
              </a:spcAft>
              <a:buSzPts val="14000"/>
              <a:buNone/>
              <a:defRPr sz="14000" b="1"/>
            </a:lvl4pPr>
            <a:lvl5pPr lvl="4" algn="ctr" rtl="0">
              <a:spcBef>
                <a:spcPts val="0"/>
              </a:spcBef>
              <a:spcAft>
                <a:spcPts val="0"/>
              </a:spcAft>
              <a:buSzPts val="14000"/>
              <a:buNone/>
              <a:defRPr sz="14000" b="1"/>
            </a:lvl5pPr>
            <a:lvl6pPr lvl="5" algn="ctr" rtl="0">
              <a:spcBef>
                <a:spcPts val="0"/>
              </a:spcBef>
              <a:spcAft>
                <a:spcPts val="0"/>
              </a:spcAft>
              <a:buSzPts val="14000"/>
              <a:buNone/>
              <a:defRPr sz="14000" b="1"/>
            </a:lvl6pPr>
            <a:lvl7pPr lvl="6" algn="ctr" rtl="0">
              <a:spcBef>
                <a:spcPts val="0"/>
              </a:spcBef>
              <a:spcAft>
                <a:spcPts val="0"/>
              </a:spcAft>
              <a:buSzPts val="14000"/>
              <a:buNone/>
              <a:defRPr sz="14000" b="1"/>
            </a:lvl7pPr>
            <a:lvl8pPr lvl="7" algn="ctr" rtl="0">
              <a:spcBef>
                <a:spcPts val="0"/>
              </a:spcBef>
              <a:spcAft>
                <a:spcPts val="0"/>
              </a:spcAft>
              <a:buSzPts val="14000"/>
              <a:buNone/>
              <a:defRPr sz="14000" b="1"/>
            </a:lvl8pPr>
            <a:lvl9pPr lvl="8" algn="ctr" rtl="0">
              <a:spcBef>
                <a:spcPts val="0"/>
              </a:spcBef>
              <a:spcAft>
                <a:spcPts val="0"/>
              </a:spcAft>
              <a:buSzPts val="14000"/>
              <a:buNone/>
              <a:defRPr sz="14000" b="1"/>
            </a:lvl9pPr>
          </a:lstStyle>
          <a:p>
            <a:r>
              <a:t>xx%</a:t>
            </a:r>
          </a:p>
        </p:txBody>
      </p:sp>
      <p:sp>
        <p:nvSpPr>
          <p:cNvPr id="96" name="Google Shape;96;p23"/>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7" name="Google Shape;97;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sp>
        <p:nvSpPr>
          <p:cNvPr id="99" name="Google Shape;99;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1">
  <p:cSld name="AUTOLAYOUT_1">
    <p:bg>
      <p:bgPr>
        <a:solidFill>
          <a:srgbClr val="FFFFFF"/>
        </a:solidFill>
        <a:effectLst/>
      </p:bgPr>
    </p:bg>
    <p:spTree>
      <p:nvGrpSpPr>
        <p:cNvPr id="1" name="Shape 100"/>
        <p:cNvGrpSpPr/>
        <p:nvPr/>
      </p:nvGrpSpPr>
      <p:grpSpPr>
        <a:xfrm>
          <a:off x="0" y="0"/>
          <a:ext cx="0" cy="0"/>
          <a:chOff x="0" y="0"/>
          <a:chExt cx="0" cy="0"/>
        </a:xfrm>
      </p:grpSpPr>
      <p:sp>
        <p:nvSpPr>
          <p:cNvPr id="101" name="Google Shape;101;p25"/>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5"/>
          <p:cNvSpPr/>
          <p:nvPr/>
        </p:nvSpPr>
        <p:spPr>
          <a:xfrm>
            <a:off x="-25" y="0"/>
            <a:ext cx="9144000" cy="1741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5"/>
          <p:cNvSpPr/>
          <p:nvPr/>
        </p:nvSpPr>
        <p:spPr>
          <a:xfrm>
            <a:off x="6551675" y="0"/>
            <a:ext cx="2592300" cy="17415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5"/>
          <p:cNvSpPr/>
          <p:nvPr/>
        </p:nvSpPr>
        <p:spPr>
          <a:xfrm rot="10800000">
            <a:off x="3991228" y="0"/>
            <a:ext cx="1727100" cy="1741500"/>
          </a:xfrm>
          <a:prstGeom prst="flowChartDelay">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5"/>
          <p:cNvSpPr/>
          <p:nvPr/>
        </p:nvSpPr>
        <p:spPr>
          <a:xfrm rot="10800000">
            <a:off x="3991228" y="0"/>
            <a:ext cx="1727100" cy="1741500"/>
          </a:xfrm>
          <a:prstGeom prst="flowChartDelay">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5"/>
          <p:cNvSpPr/>
          <p:nvPr/>
        </p:nvSpPr>
        <p:spPr>
          <a:xfrm rot="10800000">
            <a:off x="4431837" y="0"/>
            <a:ext cx="1727100" cy="1741500"/>
          </a:xfrm>
          <a:prstGeom prst="flowChartDelay">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5"/>
          <p:cNvSpPr/>
          <p:nvPr/>
        </p:nvSpPr>
        <p:spPr>
          <a:xfrm rot="10800000">
            <a:off x="4431837" y="0"/>
            <a:ext cx="1727100" cy="1741500"/>
          </a:xfrm>
          <a:prstGeom prst="flowChartDelay">
            <a:avLst/>
          </a:prstGeom>
          <a:solidFill>
            <a:srgbClr val="FFFFF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5"/>
          <p:cNvSpPr/>
          <p:nvPr/>
        </p:nvSpPr>
        <p:spPr>
          <a:xfrm rot="10800000">
            <a:off x="4856511" y="0"/>
            <a:ext cx="1727100" cy="1741500"/>
          </a:xfrm>
          <a:prstGeom prst="flowChartDelay">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5"/>
          <p:cNvSpPr/>
          <p:nvPr/>
        </p:nvSpPr>
        <p:spPr>
          <a:xfrm rot="10800000">
            <a:off x="4856511" y="0"/>
            <a:ext cx="1727100" cy="1741500"/>
          </a:xfrm>
          <a:prstGeom prst="flowChartDelay">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5"/>
          <p:cNvSpPr txBox="1">
            <a:spLocks noGrp="1"/>
          </p:cNvSpPr>
          <p:nvPr>
            <p:ph type="title"/>
          </p:nvPr>
        </p:nvSpPr>
        <p:spPr>
          <a:xfrm>
            <a:off x="324475" y="148225"/>
            <a:ext cx="3559500" cy="13737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None/>
              <a:defRPr sz="2800" b="1">
                <a:solidFill>
                  <a:schemeClr val="lt1"/>
                </a:solidFill>
              </a:defRPr>
            </a:lvl1pPr>
            <a:lvl2pPr lvl="1" algn="l">
              <a:lnSpc>
                <a:spcPct val="100000"/>
              </a:lnSpc>
              <a:spcBef>
                <a:spcPts val="0"/>
              </a:spcBef>
              <a:spcAft>
                <a:spcPts val="0"/>
              </a:spcAft>
              <a:buNone/>
              <a:defRPr sz="2800" b="1">
                <a:solidFill>
                  <a:schemeClr val="lt1"/>
                </a:solidFill>
              </a:defRPr>
            </a:lvl2pPr>
            <a:lvl3pPr lvl="2" algn="l">
              <a:lnSpc>
                <a:spcPct val="100000"/>
              </a:lnSpc>
              <a:spcBef>
                <a:spcPts val="0"/>
              </a:spcBef>
              <a:spcAft>
                <a:spcPts val="0"/>
              </a:spcAft>
              <a:buNone/>
              <a:defRPr sz="2800" b="1">
                <a:solidFill>
                  <a:schemeClr val="lt1"/>
                </a:solidFill>
              </a:defRPr>
            </a:lvl3pPr>
            <a:lvl4pPr lvl="3" algn="l">
              <a:lnSpc>
                <a:spcPct val="100000"/>
              </a:lnSpc>
              <a:spcBef>
                <a:spcPts val="0"/>
              </a:spcBef>
              <a:spcAft>
                <a:spcPts val="0"/>
              </a:spcAft>
              <a:buNone/>
              <a:defRPr sz="2800" b="1">
                <a:solidFill>
                  <a:schemeClr val="lt1"/>
                </a:solidFill>
              </a:defRPr>
            </a:lvl4pPr>
            <a:lvl5pPr lvl="4" algn="l">
              <a:lnSpc>
                <a:spcPct val="100000"/>
              </a:lnSpc>
              <a:spcBef>
                <a:spcPts val="0"/>
              </a:spcBef>
              <a:spcAft>
                <a:spcPts val="0"/>
              </a:spcAft>
              <a:buNone/>
              <a:defRPr sz="2800" b="1">
                <a:solidFill>
                  <a:schemeClr val="lt1"/>
                </a:solidFill>
              </a:defRPr>
            </a:lvl5pPr>
            <a:lvl6pPr lvl="5" algn="l">
              <a:lnSpc>
                <a:spcPct val="100000"/>
              </a:lnSpc>
              <a:spcBef>
                <a:spcPts val="0"/>
              </a:spcBef>
              <a:spcAft>
                <a:spcPts val="0"/>
              </a:spcAft>
              <a:buNone/>
              <a:defRPr sz="2800" b="1">
                <a:solidFill>
                  <a:schemeClr val="lt1"/>
                </a:solidFill>
              </a:defRPr>
            </a:lvl6pPr>
            <a:lvl7pPr lvl="6" algn="l">
              <a:lnSpc>
                <a:spcPct val="100000"/>
              </a:lnSpc>
              <a:spcBef>
                <a:spcPts val="0"/>
              </a:spcBef>
              <a:spcAft>
                <a:spcPts val="0"/>
              </a:spcAft>
              <a:buNone/>
              <a:defRPr sz="2800" b="1">
                <a:solidFill>
                  <a:schemeClr val="lt1"/>
                </a:solidFill>
              </a:defRPr>
            </a:lvl7pPr>
            <a:lvl8pPr lvl="7" algn="l">
              <a:lnSpc>
                <a:spcPct val="100000"/>
              </a:lnSpc>
              <a:spcBef>
                <a:spcPts val="0"/>
              </a:spcBef>
              <a:spcAft>
                <a:spcPts val="0"/>
              </a:spcAft>
              <a:buNone/>
              <a:defRPr sz="2800" b="1">
                <a:solidFill>
                  <a:schemeClr val="lt1"/>
                </a:solidFill>
              </a:defRPr>
            </a:lvl8pPr>
            <a:lvl9pPr lvl="8" algn="l">
              <a:lnSpc>
                <a:spcPct val="100000"/>
              </a:lnSpc>
              <a:spcBef>
                <a:spcPts val="0"/>
              </a:spcBef>
              <a:spcAft>
                <a:spcPts val="0"/>
              </a:spcAft>
              <a:buNone/>
              <a:defRPr sz="2800" b="1">
                <a:solidFill>
                  <a:schemeClr val="lt1"/>
                </a:solidFill>
              </a:defRPr>
            </a:lvl9pPr>
          </a:lstStyle>
          <a:p>
            <a:endParaRPr/>
          </a:p>
        </p:txBody>
      </p:sp>
      <p:sp>
        <p:nvSpPr>
          <p:cNvPr id="111" name="Google Shape;111;p25"/>
          <p:cNvSpPr txBox="1">
            <a:spLocks noGrp="1"/>
          </p:cNvSpPr>
          <p:nvPr>
            <p:ph type="body" idx="1"/>
          </p:nvPr>
        </p:nvSpPr>
        <p:spPr>
          <a:xfrm>
            <a:off x="324475" y="1920450"/>
            <a:ext cx="8494800" cy="2704200"/>
          </a:xfrm>
          <a:prstGeom prst="rect">
            <a:avLst/>
          </a:prstGeom>
          <a:noFill/>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chemeClr val="dk2"/>
              </a:buClr>
              <a:buSzPts val="1800"/>
              <a:buChar char="●"/>
              <a:defRPr sz="1800">
                <a:solidFill>
                  <a:schemeClr val="dk2"/>
                </a:solidFill>
              </a:defRPr>
            </a:lvl1pPr>
            <a:lvl2pPr marL="914400" lvl="1" indent="-317500" algn="l">
              <a:lnSpc>
                <a:spcPct val="115000"/>
              </a:lnSpc>
              <a:spcBef>
                <a:spcPts val="1600"/>
              </a:spcBef>
              <a:spcAft>
                <a:spcPts val="0"/>
              </a:spcAft>
              <a:buClr>
                <a:schemeClr val="dk2"/>
              </a:buClr>
              <a:buSzPts val="1400"/>
              <a:buChar char="○"/>
              <a:defRPr sz="1400">
                <a:solidFill>
                  <a:schemeClr val="dk2"/>
                </a:solidFill>
              </a:defRPr>
            </a:lvl2pPr>
            <a:lvl3pPr marL="1371600" lvl="2" indent="-317500" algn="l">
              <a:lnSpc>
                <a:spcPct val="115000"/>
              </a:lnSpc>
              <a:spcBef>
                <a:spcPts val="1600"/>
              </a:spcBef>
              <a:spcAft>
                <a:spcPts val="0"/>
              </a:spcAft>
              <a:buClr>
                <a:schemeClr val="dk2"/>
              </a:buClr>
              <a:buSzPts val="1400"/>
              <a:buChar char="■"/>
              <a:defRPr sz="1400">
                <a:solidFill>
                  <a:schemeClr val="dk2"/>
                </a:solidFill>
              </a:defRPr>
            </a:lvl3pPr>
            <a:lvl4pPr marL="1828800" lvl="3" indent="-317500" algn="l">
              <a:lnSpc>
                <a:spcPct val="115000"/>
              </a:lnSpc>
              <a:spcBef>
                <a:spcPts val="1600"/>
              </a:spcBef>
              <a:spcAft>
                <a:spcPts val="0"/>
              </a:spcAft>
              <a:buClr>
                <a:schemeClr val="dk2"/>
              </a:buClr>
              <a:buSzPts val="1400"/>
              <a:buChar char="●"/>
              <a:defRPr sz="1400">
                <a:solidFill>
                  <a:schemeClr val="dk2"/>
                </a:solidFill>
              </a:defRPr>
            </a:lvl4pPr>
            <a:lvl5pPr marL="2286000" lvl="4" indent="-317500" algn="l">
              <a:lnSpc>
                <a:spcPct val="115000"/>
              </a:lnSpc>
              <a:spcBef>
                <a:spcPts val="1600"/>
              </a:spcBef>
              <a:spcAft>
                <a:spcPts val="0"/>
              </a:spcAft>
              <a:buClr>
                <a:schemeClr val="dk2"/>
              </a:buClr>
              <a:buSzPts val="1400"/>
              <a:buChar char="○"/>
              <a:defRPr sz="1400">
                <a:solidFill>
                  <a:schemeClr val="dk2"/>
                </a:solidFill>
              </a:defRPr>
            </a:lvl5pPr>
            <a:lvl6pPr marL="2743200" lvl="5" indent="-317500" algn="l">
              <a:lnSpc>
                <a:spcPct val="115000"/>
              </a:lnSpc>
              <a:spcBef>
                <a:spcPts val="1600"/>
              </a:spcBef>
              <a:spcAft>
                <a:spcPts val="0"/>
              </a:spcAft>
              <a:buClr>
                <a:schemeClr val="dk2"/>
              </a:buClr>
              <a:buSzPts val="1400"/>
              <a:buChar char="■"/>
              <a:defRPr sz="1400">
                <a:solidFill>
                  <a:schemeClr val="dk2"/>
                </a:solidFill>
              </a:defRPr>
            </a:lvl6pPr>
            <a:lvl7pPr marL="3200400" lvl="6" indent="-317500" algn="l">
              <a:lnSpc>
                <a:spcPct val="115000"/>
              </a:lnSpc>
              <a:spcBef>
                <a:spcPts val="1600"/>
              </a:spcBef>
              <a:spcAft>
                <a:spcPts val="0"/>
              </a:spcAft>
              <a:buClr>
                <a:schemeClr val="dk2"/>
              </a:buClr>
              <a:buSzPts val="1400"/>
              <a:buChar char="●"/>
              <a:defRPr sz="1400">
                <a:solidFill>
                  <a:schemeClr val="dk2"/>
                </a:solidFill>
              </a:defRPr>
            </a:lvl7pPr>
            <a:lvl8pPr marL="3657600" lvl="7" indent="-317500" algn="l">
              <a:lnSpc>
                <a:spcPct val="115000"/>
              </a:lnSpc>
              <a:spcBef>
                <a:spcPts val="1600"/>
              </a:spcBef>
              <a:spcAft>
                <a:spcPts val="0"/>
              </a:spcAft>
              <a:buClr>
                <a:schemeClr val="dk2"/>
              </a:buClr>
              <a:buSzPts val="1400"/>
              <a:buChar char="○"/>
              <a:defRPr sz="1400">
                <a:solidFill>
                  <a:schemeClr val="dk2"/>
                </a:solidFill>
              </a:defRPr>
            </a:lvl8pPr>
            <a:lvl9pPr marL="4114800" lvl="8" indent="-317500" algn="l">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112" name="Google Shape;112;p2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2">
  <p:cSld name="AUTOLAYOUT_2">
    <p:bg>
      <p:bgPr>
        <a:solidFill>
          <a:srgbClr val="FFFFFF"/>
        </a:solidFill>
        <a:effectLst/>
      </p:bgPr>
    </p:bg>
    <p:spTree>
      <p:nvGrpSpPr>
        <p:cNvPr id="1" name="Shape 113"/>
        <p:cNvGrpSpPr/>
        <p:nvPr/>
      </p:nvGrpSpPr>
      <p:grpSpPr>
        <a:xfrm>
          <a:off x="0" y="0"/>
          <a:ext cx="0" cy="0"/>
          <a:chOff x="0" y="0"/>
          <a:chExt cx="0" cy="0"/>
        </a:xfrm>
      </p:grpSpPr>
      <p:sp>
        <p:nvSpPr>
          <p:cNvPr id="114" name="Google Shape;114;p2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6"/>
          <p:cNvSpPr/>
          <p:nvPr/>
        </p:nvSpPr>
        <p:spPr>
          <a:xfrm>
            <a:off x="1860600" y="0"/>
            <a:ext cx="7283400" cy="5143500"/>
          </a:xfrm>
          <a:prstGeom prst="rect">
            <a:avLst/>
          </a:prstGeom>
          <a:solidFill>
            <a:schemeClr val="lt2"/>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cxnSp>
        <p:nvCxnSpPr>
          <p:cNvPr id="116" name="Google Shape;116;p26"/>
          <p:cNvCxnSpPr/>
          <p:nvPr/>
        </p:nvCxnSpPr>
        <p:spPr>
          <a:xfrm>
            <a:off x="2586875" y="1615600"/>
            <a:ext cx="305700" cy="0"/>
          </a:xfrm>
          <a:prstGeom prst="straightConnector1">
            <a:avLst/>
          </a:prstGeom>
          <a:noFill/>
          <a:ln w="38100" cap="flat" cmpd="sng">
            <a:solidFill>
              <a:schemeClr val="lt1"/>
            </a:solidFill>
            <a:prstDash val="solid"/>
            <a:round/>
            <a:headEnd type="none" w="sm" len="sm"/>
            <a:tailEnd type="none" w="sm" len="sm"/>
          </a:ln>
        </p:spPr>
      </p:cxnSp>
      <p:sp>
        <p:nvSpPr>
          <p:cNvPr id="117" name="Google Shape;117;p26"/>
          <p:cNvSpPr txBox="1">
            <a:spLocks noGrp="1"/>
          </p:cNvSpPr>
          <p:nvPr>
            <p:ph type="title"/>
          </p:nvPr>
        </p:nvSpPr>
        <p:spPr>
          <a:xfrm>
            <a:off x="2469775" y="426200"/>
            <a:ext cx="5867400" cy="9951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3200"/>
              <a:buNone/>
              <a:defRPr sz="3200" b="1">
                <a:solidFill>
                  <a:schemeClr val="lt1"/>
                </a:solidFill>
              </a:defRPr>
            </a:lvl1pPr>
            <a:lvl2pPr lvl="1" algn="l">
              <a:lnSpc>
                <a:spcPct val="100000"/>
              </a:lnSpc>
              <a:spcBef>
                <a:spcPts val="0"/>
              </a:spcBef>
              <a:spcAft>
                <a:spcPts val="0"/>
              </a:spcAft>
              <a:buClr>
                <a:schemeClr val="lt1"/>
              </a:buClr>
              <a:buSzPts val="3200"/>
              <a:buNone/>
              <a:defRPr sz="3200" b="1">
                <a:solidFill>
                  <a:schemeClr val="lt1"/>
                </a:solidFill>
              </a:defRPr>
            </a:lvl2pPr>
            <a:lvl3pPr lvl="2" algn="l">
              <a:lnSpc>
                <a:spcPct val="100000"/>
              </a:lnSpc>
              <a:spcBef>
                <a:spcPts val="0"/>
              </a:spcBef>
              <a:spcAft>
                <a:spcPts val="0"/>
              </a:spcAft>
              <a:buClr>
                <a:schemeClr val="lt1"/>
              </a:buClr>
              <a:buSzPts val="3200"/>
              <a:buNone/>
              <a:defRPr sz="3200" b="1">
                <a:solidFill>
                  <a:schemeClr val="lt1"/>
                </a:solidFill>
              </a:defRPr>
            </a:lvl3pPr>
            <a:lvl4pPr lvl="3" algn="l">
              <a:lnSpc>
                <a:spcPct val="100000"/>
              </a:lnSpc>
              <a:spcBef>
                <a:spcPts val="0"/>
              </a:spcBef>
              <a:spcAft>
                <a:spcPts val="0"/>
              </a:spcAft>
              <a:buClr>
                <a:schemeClr val="lt1"/>
              </a:buClr>
              <a:buSzPts val="3200"/>
              <a:buNone/>
              <a:defRPr sz="3200" b="1">
                <a:solidFill>
                  <a:schemeClr val="lt1"/>
                </a:solidFill>
              </a:defRPr>
            </a:lvl4pPr>
            <a:lvl5pPr lvl="4" algn="l">
              <a:lnSpc>
                <a:spcPct val="100000"/>
              </a:lnSpc>
              <a:spcBef>
                <a:spcPts val="0"/>
              </a:spcBef>
              <a:spcAft>
                <a:spcPts val="0"/>
              </a:spcAft>
              <a:buClr>
                <a:schemeClr val="lt1"/>
              </a:buClr>
              <a:buSzPts val="3200"/>
              <a:buNone/>
              <a:defRPr sz="3200" b="1">
                <a:solidFill>
                  <a:schemeClr val="lt1"/>
                </a:solidFill>
              </a:defRPr>
            </a:lvl5pPr>
            <a:lvl6pPr lvl="5" algn="l">
              <a:lnSpc>
                <a:spcPct val="100000"/>
              </a:lnSpc>
              <a:spcBef>
                <a:spcPts val="0"/>
              </a:spcBef>
              <a:spcAft>
                <a:spcPts val="0"/>
              </a:spcAft>
              <a:buClr>
                <a:schemeClr val="lt1"/>
              </a:buClr>
              <a:buSzPts val="3200"/>
              <a:buNone/>
              <a:defRPr sz="3200" b="1">
                <a:solidFill>
                  <a:schemeClr val="lt1"/>
                </a:solidFill>
              </a:defRPr>
            </a:lvl6pPr>
            <a:lvl7pPr lvl="6" algn="l">
              <a:lnSpc>
                <a:spcPct val="100000"/>
              </a:lnSpc>
              <a:spcBef>
                <a:spcPts val="0"/>
              </a:spcBef>
              <a:spcAft>
                <a:spcPts val="0"/>
              </a:spcAft>
              <a:buClr>
                <a:schemeClr val="lt1"/>
              </a:buClr>
              <a:buSzPts val="3200"/>
              <a:buNone/>
              <a:defRPr sz="3200" b="1">
                <a:solidFill>
                  <a:schemeClr val="lt1"/>
                </a:solidFill>
              </a:defRPr>
            </a:lvl7pPr>
            <a:lvl8pPr lvl="7" algn="l">
              <a:lnSpc>
                <a:spcPct val="100000"/>
              </a:lnSpc>
              <a:spcBef>
                <a:spcPts val="0"/>
              </a:spcBef>
              <a:spcAft>
                <a:spcPts val="0"/>
              </a:spcAft>
              <a:buClr>
                <a:schemeClr val="lt1"/>
              </a:buClr>
              <a:buSzPts val="3200"/>
              <a:buNone/>
              <a:defRPr sz="3200" b="1">
                <a:solidFill>
                  <a:schemeClr val="lt1"/>
                </a:solidFill>
              </a:defRPr>
            </a:lvl8pPr>
            <a:lvl9pPr lvl="8" algn="l">
              <a:lnSpc>
                <a:spcPct val="100000"/>
              </a:lnSpc>
              <a:spcBef>
                <a:spcPts val="0"/>
              </a:spcBef>
              <a:spcAft>
                <a:spcPts val="0"/>
              </a:spcAft>
              <a:buClr>
                <a:schemeClr val="lt1"/>
              </a:buClr>
              <a:buSzPts val="3200"/>
              <a:buNone/>
              <a:defRPr sz="3200" b="1">
                <a:solidFill>
                  <a:schemeClr val="lt1"/>
                </a:solidFill>
              </a:defRPr>
            </a:lvl9pPr>
          </a:lstStyle>
          <a:p>
            <a:endParaRPr/>
          </a:p>
        </p:txBody>
      </p:sp>
      <p:sp>
        <p:nvSpPr>
          <p:cNvPr id="118" name="Google Shape;118;p26"/>
          <p:cNvSpPr txBox="1">
            <a:spLocks noGrp="1"/>
          </p:cNvSpPr>
          <p:nvPr>
            <p:ph type="body" idx="1"/>
          </p:nvPr>
        </p:nvSpPr>
        <p:spPr>
          <a:xfrm>
            <a:off x="2469775" y="1874225"/>
            <a:ext cx="5867400" cy="2550600"/>
          </a:xfrm>
          <a:prstGeom prst="rect">
            <a:avLst/>
          </a:prstGeom>
          <a:noFill/>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chemeClr val="lt1"/>
              </a:buClr>
              <a:buSzPts val="1800"/>
              <a:buChar char="●"/>
              <a:defRPr sz="1800">
                <a:solidFill>
                  <a:schemeClr val="lt1"/>
                </a:solidFill>
              </a:defRPr>
            </a:lvl1pPr>
            <a:lvl2pPr marL="914400" lvl="1" indent="-317500" algn="l">
              <a:lnSpc>
                <a:spcPct val="115000"/>
              </a:lnSpc>
              <a:spcBef>
                <a:spcPts val="1600"/>
              </a:spcBef>
              <a:spcAft>
                <a:spcPts val="0"/>
              </a:spcAft>
              <a:buClr>
                <a:schemeClr val="lt1"/>
              </a:buClr>
              <a:buSzPts val="1400"/>
              <a:buChar char="○"/>
              <a:defRPr sz="1400">
                <a:solidFill>
                  <a:schemeClr val="lt1"/>
                </a:solidFill>
              </a:defRPr>
            </a:lvl2pPr>
            <a:lvl3pPr marL="1371600" lvl="2" indent="-317500" algn="l">
              <a:lnSpc>
                <a:spcPct val="115000"/>
              </a:lnSpc>
              <a:spcBef>
                <a:spcPts val="1600"/>
              </a:spcBef>
              <a:spcAft>
                <a:spcPts val="0"/>
              </a:spcAft>
              <a:buClr>
                <a:schemeClr val="lt1"/>
              </a:buClr>
              <a:buSzPts val="1400"/>
              <a:buChar char="■"/>
              <a:defRPr sz="1400">
                <a:solidFill>
                  <a:schemeClr val="lt1"/>
                </a:solidFill>
              </a:defRPr>
            </a:lvl3pPr>
            <a:lvl4pPr marL="1828800" lvl="3" indent="-317500" algn="l">
              <a:lnSpc>
                <a:spcPct val="115000"/>
              </a:lnSpc>
              <a:spcBef>
                <a:spcPts val="1600"/>
              </a:spcBef>
              <a:spcAft>
                <a:spcPts val="0"/>
              </a:spcAft>
              <a:buClr>
                <a:schemeClr val="lt1"/>
              </a:buClr>
              <a:buSzPts val="1400"/>
              <a:buChar char="●"/>
              <a:defRPr sz="1400">
                <a:solidFill>
                  <a:schemeClr val="lt1"/>
                </a:solidFill>
              </a:defRPr>
            </a:lvl4pPr>
            <a:lvl5pPr marL="2286000" lvl="4" indent="-317500" algn="l">
              <a:lnSpc>
                <a:spcPct val="115000"/>
              </a:lnSpc>
              <a:spcBef>
                <a:spcPts val="1600"/>
              </a:spcBef>
              <a:spcAft>
                <a:spcPts val="0"/>
              </a:spcAft>
              <a:buClr>
                <a:schemeClr val="lt1"/>
              </a:buClr>
              <a:buSzPts val="1400"/>
              <a:buChar char="○"/>
              <a:defRPr sz="1400">
                <a:solidFill>
                  <a:schemeClr val="lt1"/>
                </a:solidFill>
              </a:defRPr>
            </a:lvl5pPr>
            <a:lvl6pPr marL="2743200" lvl="5" indent="-317500" algn="l">
              <a:lnSpc>
                <a:spcPct val="115000"/>
              </a:lnSpc>
              <a:spcBef>
                <a:spcPts val="1600"/>
              </a:spcBef>
              <a:spcAft>
                <a:spcPts val="0"/>
              </a:spcAft>
              <a:buClr>
                <a:schemeClr val="lt1"/>
              </a:buClr>
              <a:buSzPts val="1400"/>
              <a:buChar char="■"/>
              <a:defRPr sz="1400">
                <a:solidFill>
                  <a:schemeClr val="lt1"/>
                </a:solidFill>
              </a:defRPr>
            </a:lvl6pPr>
            <a:lvl7pPr marL="3200400" lvl="6" indent="-317500" algn="l">
              <a:lnSpc>
                <a:spcPct val="115000"/>
              </a:lnSpc>
              <a:spcBef>
                <a:spcPts val="1600"/>
              </a:spcBef>
              <a:spcAft>
                <a:spcPts val="0"/>
              </a:spcAft>
              <a:buClr>
                <a:schemeClr val="lt1"/>
              </a:buClr>
              <a:buSzPts val="1400"/>
              <a:buChar char="●"/>
              <a:defRPr sz="1400">
                <a:solidFill>
                  <a:schemeClr val="lt1"/>
                </a:solidFill>
              </a:defRPr>
            </a:lvl7pPr>
            <a:lvl8pPr marL="3657600" lvl="7" indent="-317500" algn="l">
              <a:lnSpc>
                <a:spcPct val="115000"/>
              </a:lnSpc>
              <a:spcBef>
                <a:spcPts val="1600"/>
              </a:spcBef>
              <a:spcAft>
                <a:spcPts val="0"/>
              </a:spcAft>
              <a:buClr>
                <a:schemeClr val="lt1"/>
              </a:buClr>
              <a:buSzPts val="1400"/>
              <a:buChar char="○"/>
              <a:defRPr sz="1400">
                <a:solidFill>
                  <a:schemeClr val="lt1"/>
                </a:solidFill>
              </a:defRPr>
            </a:lvl8pPr>
            <a:lvl9pPr marL="4114800" lvl="8" indent="-317500" algn="l">
              <a:lnSpc>
                <a:spcPct val="115000"/>
              </a:lnSpc>
              <a:spcBef>
                <a:spcPts val="1600"/>
              </a:spcBef>
              <a:spcAft>
                <a:spcPts val="1600"/>
              </a:spcAft>
              <a:buClr>
                <a:schemeClr val="lt1"/>
              </a:buClr>
              <a:buSzPts val="1400"/>
              <a:buChar char="■"/>
              <a:defRPr sz="1400">
                <a:solidFill>
                  <a:schemeClr val="lt1"/>
                </a:solidFill>
              </a:defRPr>
            </a:lvl9pPr>
          </a:lstStyle>
          <a:p>
            <a:endParaRPr/>
          </a:p>
        </p:txBody>
      </p:sp>
      <p:sp>
        <p:nvSpPr>
          <p:cNvPr id="119" name="Google Shape;119;p2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p:cSld name="AUTOLAYOUT_3">
    <p:bg>
      <p:bgPr>
        <a:solidFill>
          <a:srgbClr val="FFFFFF"/>
        </a:solidFill>
        <a:effectLst/>
      </p:bgPr>
    </p:bg>
    <p:spTree>
      <p:nvGrpSpPr>
        <p:cNvPr id="1" name="Shape 120"/>
        <p:cNvGrpSpPr/>
        <p:nvPr/>
      </p:nvGrpSpPr>
      <p:grpSpPr>
        <a:xfrm>
          <a:off x="0" y="0"/>
          <a:ext cx="0" cy="0"/>
          <a:chOff x="0" y="0"/>
          <a:chExt cx="0" cy="0"/>
        </a:xfrm>
      </p:grpSpPr>
      <p:sp>
        <p:nvSpPr>
          <p:cNvPr id="121" name="Google Shape;121;p27"/>
          <p:cNvSpPr/>
          <p:nvPr/>
        </p:nvSpPr>
        <p:spPr>
          <a:xfrm>
            <a:off x="0" y="0"/>
            <a:ext cx="9144000" cy="5143500"/>
          </a:xfrm>
          <a:prstGeom prst="rect">
            <a:avLst/>
          </a:prstGeom>
          <a:solidFill>
            <a:schemeClr val="dk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7"/>
          <p:cNvSpPr/>
          <p:nvPr/>
        </p:nvSpPr>
        <p:spPr>
          <a:xfrm>
            <a:off x="181125" y="181125"/>
            <a:ext cx="8795400" cy="4781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7"/>
          <p:cNvSpPr txBox="1">
            <a:spLocks noGrp="1"/>
          </p:cNvSpPr>
          <p:nvPr>
            <p:ph type="title"/>
          </p:nvPr>
        </p:nvSpPr>
        <p:spPr>
          <a:xfrm>
            <a:off x="811650" y="799739"/>
            <a:ext cx="6458400" cy="14799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3600"/>
              <a:buNone/>
              <a:defRPr sz="3600" b="1">
                <a:solidFill>
                  <a:schemeClr val="dk1"/>
                </a:solidFill>
              </a:defRPr>
            </a:lvl1pPr>
            <a:lvl2pPr lvl="1" algn="l">
              <a:lnSpc>
                <a:spcPct val="100000"/>
              </a:lnSpc>
              <a:spcBef>
                <a:spcPts val="0"/>
              </a:spcBef>
              <a:spcAft>
                <a:spcPts val="0"/>
              </a:spcAft>
              <a:buClr>
                <a:schemeClr val="dk1"/>
              </a:buClr>
              <a:buSzPts val="3600"/>
              <a:buNone/>
              <a:defRPr sz="3600" b="1">
                <a:solidFill>
                  <a:schemeClr val="dk1"/>
                </a:solidFill>
              </a:defRPr>
            </a:lvl2pPr>
            <a:lvl3pPr lvl="2" algn="l">
              <a:lnSpc>
                <a:spcPct val="100000"/>
              </a:lnSpc>
              <a:spcBef>
                <a:spcPts val="0"/>
              </a:spcBef>
              <a:spcAft>
                <a:spcPts val="0"/>
              </a:spcAft>
              <a:buClr>
                <a:schemeClr val="dk1"/>
              </a:buClr>
              <a:buSzPts val="3600"/>
              <a:buNone/>
              <a:defRPr sz="3600" b="1">
                <a:solidFill>
                  <a:schemeClr val="dk1"/>
                </a:solidFill>
              </a:defRPr>
            </a:lvl3pPr>
            <a:lvl4pPr lvl="3" algn="l">
              <a:lnSpc>
                <a:spcPct val="100000"/>
              </a:lnSpc>
              <a:spcBef>
                <a:spcPts val="0"/>
              </a:spcBef>
              <a:spcAft>
                <a:spcPts val="0"/>
              </a:spcAft>
              <a:buClr>
                <a:schemeClr val="dk1"/>
              </a:buClr>
              <a:buSzPts val="3600"/>
              <a:buNone/>
              <a:defRPr sz="3600" b="1">
                <a:solidFill>
                  <a:schemeClr val="dk1"/>
                </a:solidFill>
              </a:defRPr>
            </a:lvl4pPr>
            <a:lvl5pPr lvl="4" algn="l">
              <a:lnSpc>
                <a:spcPct val="100000"/>
              </a:lnSpc>
              <a:spcBef>
                <a:spcPts val="0"/>
              </a:spcBef>
              <a:spcAft>
                <a:spcPts val="0"/>
              </a:spcAft>
              <a:buClr>
                <a:schemeClr val="dk1"/>
              </a:buClr>
              <a:buSzPts val="3600"/>
              <a:buNone/>
              <a:defRPr sz="3600" b="1">
                <a:solidFill>
                  <a:schemeClr val="dk1"/>
                </a:solidFill>
              </a:defRPr>
            </a:lvl5pPr>
            <a:lvl6pPr lvl="5" algn="l">
              <a:lnSpc>
                <a:spcPct val="100000"/>
              </a:lnSpc>
              <a:spcBef>
                <a:spcPts val="0"/>
              </a:spcBef>
              <a:spcAft>
                <a:spcPts val="0"/>
              </a:spcAft>
              <a:buClr>
                <a:schemeClr val="dk1"/>
              </a:buClr>
              <a:buSzPts val="3600"/>
              <a:buNone/>
              <a:defRPr sz="3600" b="1">
                <a:solidFill>
                  <a:schemeClr val="dk1"/>
                </a:solidFill>
              </a:defRPr>
            </a:lvl6pPr>
            <a:lvl7pPr lvl="6" algn="l">
              <a:lnSpc>
                <a:spcPct val="100000"/>
              </a:lnSpc>
              <a:spcBef>
                <a:spcPts val="0"/>
              </a:spcBef>
              <a:spcAft>
                <a:spcPts val="0"/>
              </a:spcAft>
              <a:buClr>
                <a:schemeClr val="dk1"/>
              </a:buClr>
              <a:buSzPts val="3600"/>
              <a:buNone/>
              <a:defRPr sz="3600" b="1">
                <a:solidFill>
                  <a:schemeClr val="dk1"/>
                </a:solidFill>
              </a:defRPr>
            </a:lvl7pPr>
            <a:lvl8pPr lvl="7" algn="l">
              <a:lnSpc>
                <a:spcPct val="100000"/>
              </a:lnSpc>
              <a:spcBef>
                <a:spcPts val="0"/>
              </a:spcBef>
              <a:spcAft>
                <a:spcPts val="0"/>
              </a:spcAft>
              <a:buClr>
                <a:schemeClr val="dk1"/>
              </a:buClr>
              <a:buSzPts val="3600"/>
              <a:buNone/>
              <a:defRPr sz="3600" b="1">
                <a:solidFill>
                  <a:schemeClr val="dk1"/>
                </a:solidFill>
              </a:defRPr>
            </a:lvl8pPr>
            <a:lvl9pPr lvl="8" algn="l">
              <a:lnSpc>
                <a:spcPct val="100000"/>
              </a:lnSpc>
              <a:spcBef>
                <a:spcPts val="0"/>
              </a:spcBef>
              <a:spcAft>
                <a:spcPts val="0"/>
              </a:spcAft>
              <a:buClr>
                <a:schemeClr val="dk1"/>
              </a:buClr>
              <a:buSzPts val="3600"/>
              <a:buNone/>
              <a:defRPr sz="3600" b="1">
                <a:solidFill>
                  <a:schemeClr val="dk1"/>
                </a:solidFill>
              </a:defRPr>
            </a:lvl9pPr>
          </a:lstStyle>
          <a:p>
            <a:endParaRPr/>
          </a:p>
        </p:txBody>
      </p:sp>
      <p:sp>
        <p:nvSpPr>
          <p:cNvPr id="124" name="Google Shape;124;p27"/>
          <p:cNvSpPr txBox="1">
            <a:spLocks noGrp="1"/>
          </p:cNvSpPr>
          <p:nvPr>
            <p:ph type="body" idx="1"/>
          </p:nvPr>
        </p:nvSpPr>
        <p:spPr>
          <a:xfrm>
            <a:off x="811650" y="2432039"/>
            <a:ext cx="6458400" cy="2037600"/>
          </a:xfrm>
          <a:prstGeom prst="rect">
            <a:avLst/>
          </a:prstGeom>
          <a:noFill/>
        </p:spPr>
        <p:txBody>
          <a:bodyPr spcFirstLastPara="1" wrap="square" lIns="91425" tIns="91425" rIns="91425" bIns="91425" anchor="t" anchorCtr="0">
            <a:no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1600"/>
              </a:spcBef>
              <a:spcAft>
                <a:spcPts val="0"/>
              </a:spcAft>
              <a:buClr>
                <a:schemeClr val="dk2"/>
              </a:buClr>
              <a:buSzPts val="1400"/>
              <a:buChar char="○"/>
              <a:defRPr sz="1400">
                <a:solidFill>
                  <a:schemeClr val="dk2"/>
                </a:solidFill>
              </a:defRPr>
            </a:lvl2pPr>
            <a:lvl3pPr marL="1371600" lvl="2" indent="-317500" algn="l">
              <a:lnSpc>
                <a:spcPct val="115000"/>
              </a:lnSpc>
              <a:spcBef>
                <a:spcPts val="1600"/>
              </a:spcBef>
              <a:spcAft>
                <a:spcPts val="0"/>
              </a:spcAft>
              <a:buClr>
                <a:schemeClr val="dk2"/>
              </a:buClr>
              <a:buSzPts val="1400"/>
              <a:buChar char="■"/>
              <a:defRPr sz="1400">
                <a:solidFill>
                  <a:schemeClr val="dk2"/>
                </a:solidFill>
              </a:defRPr>
            </a:lvl3pPr>
            <a:lvl4pPr marL="1828800" lvl="3" indent="-317500" algn="l">
              <a:lnSpc>
                <a:spcPct val="115000"/>
              </a:lnSpc>
              <a:spcBef>
                <a:spcPts val="1600"/>
              </a:spcBef>
              <a:spcAft>
                <a:spcPts val="0"/>
              </a:spcAft>
              <a:buClr>
                <a:schemeClr val="dk2"/>
              </a:buClr>
              <a:buSzPts val="1400"/>
              <a:buChar char="●"/>
              <a:defRPr sz="1400">
                <a:solidFill>
                  <a:schemeClr val="dk2"/>
                </a:solidFill>
              </a:defRPr>
            </a:lvl4pPr>
            <a:lvl5pPr marL="2286000" lvl="4" indent="-317500" algn="l">
              <a:lnSpc>
                <a:spcPct val="115000"/>
              </a:lnSpc>
              <a:spcBef>
                <a:spcPts val="1600"/>
              </a:spcBef>
              <a:spcAft>
                <a:spcPts val="0"/>
              </a:spcAft>
              <a:buClr>
                <a:schemeClr val="dk2"/>
              </a:buClr>
              <a:buSzPts val="1400"/>
              <a:buChar char="○"/>
              <a:defRPr sz="1400">
                <a:solidFill>
                  <a:schemeClr val="dk2"/>
                </a:solidFill>
              </a:defRPr>
            </a:lvl5pPr>
            <a:lvl6pPr marL="2743200" lvl="5" indent="-317500" algn="l">
              <a:lnSpc>
                <a:spcPct val="115000"/>
              </a:lnSpc>
              <a:spcBef>
                <a:spcPts val="1600"/>
              </a:spcBef>
              <a:spcAft>
                <a:spcPts val="0"/>
              </a:spcAft>
              <a:buClr>
                <a:schemeClr val="dk2"/>
              </a:buClr>
              <a:buSzPts val="1400"/>
              <a:buChar char="■"/>
              <a:defRPr sz="1400">
                <a:solidFill>
                  <a:schemeClr val="dk2"/>
                </a:solidFill>
              </a:defRPr>
            </a:lvl6pPr>
            <a:lvl7pPr marL="3200400" lvl="6" indent="-317500" algn="l">
              <a:lnSpc>
                <a:spcPct val="115000"/>
              </a:lnSpc>
              <a:spcBef>
                <a:spcPts val="1600"/>
              </a:spcBef>
              <a:spcAft>
                <a:spcPts val="0"/>
              </a:spcAft>
              <a:buClr>
                <a:schemeClr val="dk2"/>
              </a:buClr>
              <a:buSzPts val="1400"/>
              <a:buChar char="●"/>
              <a:defRPr sz="1400">
                <a:solidFill>
                  <a:schemeClr val="dk2"/>
                </a:solidFill>
              </a:defRPr>
            </a:lvl7pPr>
            <a:lvl8pPr marL="3657600" lvl="7" indent="-317500" algn="l">
              <a:lnSpc>
                <a:spcPct val="115000"/>
              </a:lnSpc>
              <a:spcBef>
                <a:spcPts val="1600"/>
              </a:spcBef>
              <a:spcAft>
                <a:spcPts val="0"/>
              </a:spcAft>
              <a:buClr>
                <a:schemeClr val="dk2"/>
              </a:buClr>
              <a:buSzPts val="1400"/>
              <a:buChar char="○"/>
              <a:defRPr sz="1400">
                <a:solidFill>
                  <a:schemeClr val="dk2"/>
                </a:solidFill>
              </a:defRPr>
            </a:lvl8pPr>
            <a:lvl9pPr marL="4114800" lvl="8" indent="-317500" algn="l">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125" name="Google Shape;125;p2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rtl="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Proxima Nova"/>
                <a:ea typeface="Proxima Nova"/>
                <a:cs typeface="Proxima Nova"/>
                <a:sym typeface="Proxima Nova"/>
              </a:defRPr>
            </a:lvl1pPr>
            <a:lvl2pPr lvl="1" algn="r" rtl="0">
              <a:buNone/>
              <a:defRPr sz="1000">
                <a:solidFill>
                  <a:schemeClr val="dk1"/>
                </a:solidFill>
                <a:latin typeface="Proxima Nova"/>
                <a:ea typeface="Proxima Nova"/>
                <a:cs typeface="Proxima Nova"/>
                <a:sym typeface="Proxima Nova"/>
              </a:defRPr>
            </a:lvl2pPr>
            <a:lvl3pPr lvl="2" algn="r" rtl="0">
              <a:buNone/>
              <a:defRPr sz="1000">
                <a:solidFill>
                  <a:schemeClr val="dk1"/>
                </a:solidFill>
                <a:latin typeface="Proxima Nova"/>
                <a:ea typeface="Proxima Nova"/>
                <a:cs typeface="Proxima Nova"/>
                <a:sym typeface="Proxima Nova"/>
              </a:defRPr>
            </a:lvl3pPr>
            <a:lvl4pPr lvl="3" algn="r" rtl="0">
              <a:buNone/>
              <a:defRPr sz="1000">
                <a:solidFill>
                  <a:schemeClr val="dk1"/>
                </a:solidFill>
                <a:latin typeface="Proxima Nova"/>
                <a:ea typeface="Proxima Nova"/>
                <a:cs typeface="Proxima Nova"/>
                <a:sym typeface="Proxima Nova"/>
              </a:defRPr>
            </a:lvl4pPr>
            <a:lvl5pPr lvl="4" algn="r" rtl="0">
              <a:buNone/>
              <a:defRPr sz="1000">
                <a:solidFill>
                  <a:schemeClr val="dk1"/>
                </a:solidFill>
                <a:latin typeface="Proxima Nova"/>
                <a:ea typeface="Proxima Nova"/>
                <a:cs typeface="Proxima Nova"/>
                <a:sym typeface="Proxima Nova"/>
              </a:defRPr>
            </a:lvl5pPr>
            <a:lvl6pPr lvl="5" algn="r" rtl="0">
              <a:buNone/>
              <a:defRPr sz="1000">
                <a:solidFill>
                  <a:schemeClr val="dk1"/>
                </a:solidFill>
                <a:latin typeface="Proxima Nova"/>
                <a:ea typeface="Proxima Nova"/>
                <a:cs typeface="Proxima Nova"/>
                <a:sym typeface="Proxima Nova"/>
              </a:defRPr>
            </a:lvl6pPr>
            <a:lvl7pPr lvl="6" algn="r" rtl="0">
              <a:buNone/>
              <a:defRPr sz="1000">
                <a:solidFill>
                  <a:schemeClr val="dk1"/>
                </a:solidFill>
                <a:latin typeface="Proxima Nova"/>
                <a:ea typeface="Proxima Nova"/>
                <a:cs typeface="Proxima Nova"/>
                <a:sym typeface="Proxima Nova"/>
              </a:defRPr>
            </a:lvl7pPr>
            <a:lvl8pPr lvl="7" algn="r" rtl="0">
              <a:buNone/>
              <a:defRPr sz="1000">
                <a:solidFill>
                  <a:schemeClr val="dk1"/>
                </a:solidFill>
                <a:latin typeface="Proxima Nova"/>
                <a:ea typeface="Proxima Nova"/>
                <a:cs typeface="Proxima Nova"/>
                <a:sym typeface="Proxima Nova"/>
              </a:defRPr>
            </a:lvl8pPr>
            <a:lvl9pPr lvl="8" algn="r" rtl="0">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ducksters.com/science/chemistry/sulfur.php" TargetMode="External"/><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e6rglsLy1Ys"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hyperlink" Target="https://www.ducksters.com/science/breathing.php" TargetMode="External"/><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2.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hyperlink" Target="https://www.ducksters.com/science/electricity_101.php" TargetMode="External"/><Relationship Id="rId2" Type="http://schemas.openxmlformats.org/officeDocument/2006/relationships/notesSlide" Target="../notesSlides/notesSlide16.xml"/><Relationship Id="rId1" Type="http://schemas.openxmlformats.org/officeDocument/2006/relationships/slideLayout" Target="../slideLayouts/slideLayout2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ducksters.com/science/atmosphere.php"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www.ducksters.com/science/earth_science/forest_fires.php"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s://www.ducksters.com/science/earth_science/fossils.php"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s://www.ducksters.com/science/environment/global_warming.php" TargetMode="External"/><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hyperlink" Target="https://www.ducksters.com/science/ecosystems/carbon_cycle.php" TargetMode="External"/><Relationship Id="rId4" Type="http://schemas.openxmlformats.org/officeDocument/2006/relationships/hyperlink" Target="https://www.ducksters.com/science/chemistry/carbon.php"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ducksters.com/science/environment/ozone_layer.php" TargetMode="External"/><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95EF0C-245E-4E8D-90CD-A4B4D9C3DA2B}"/>
              </a:ext>
            </a:extLst>
          </p:cNvPr>
          <p:cNvSpPr>
            <a:spLocks noGrp="1"/>
          </p:cNvSpPr>
          <p:nvPr>
            <p:ph type="title"/>
          </p:nvPr>
        </p:nvSpPr>
        <p:spPr/>
        <p:txBody>
          <a:bodyPr/>
          <a:lstStyle/>
          <a:p>
            <a:r>
              <a:rPr lang="en-US" dirty="0"/>
              <a:t>Weekly Enrichment Activities</a:t>
            </a:r>
          </a:p>
        </p:txBody>
      </p:sp>
      <p:sp>
        <p:nvSpPr>
          <p:cNvPr id="5" name="Text Placeholder 4">
            <a:extLst>
              <a:ext uri="{FF2B5EF4-FFF2-40B4-BE49-F238E27FC236}">
                <a16:creationId xmlns:a16="http://schemas.microsoft.com/office/drawing/2014/main" id="{FD02F6BE-E0EC-4170-8672-F630211B8115}"/>
              </a:ext>
            </a:extLst>
          </p:cNvPr>
          <p:cNvSpPr>
            <a:spLocks noGrp="1"/>
          </p:cNvSpPr>
          <p:nvPr>
            <p:ph type="body" idx="1"/>
          </p:nvPr>
        </p:nvSpPr>
        <p:spPr/>
        <p:txBody>
          <a:bodyPr/>
          <a:lstStyle/>
          <a:p>
            <a:r>
              <a:rPr lang="en-US" dirty="0"/>
              <a:t>Read notes on Air Pollution included in this ppt</a:t>
            </a:r>
          </a:p>
          <a:p>
            <a:r>
              <a:rPr lang="en-US" dirty="0"/>
              <a:t>Watch videos on Humans &amp; the Environment and Air Pollution on BrainPOP. Also answer the quiz questions for each video.</a:t>
            </a:r>
          </a:p>
          <a:p>
            <a:r>
              <a:rPr lang="en-US" dirty="0"/>
              <a:t>Define vocabulary terms listed on Science textbook page 467.</a:t>
            </a:r>
          </a:p>
          <a:p>
            <a:r>
              <a:rPr lang="en-US" dirty="0"/>
              <a:t>Read and complete Science textbook pages 467-477.</a:t>
            </a:r>
          </a:p>
          <a:p>
            <a:pPr marL="114300" indent="0">
              <a:buNone/>
            </a:pPr>
            <a:endParaRPr lang="en-US" dirty="0"/>
          </a:p>
          <a:p>
            <a:pPr marL="114300" indent="0">
              <a:buNone/>
            </a:pPr>
            <a:endParaRPr lang="en-US" dirty="0"/>
          </a:p>
          <a:p>
            <a:pPr marL="114300" indent="0">
              <a:buNone/>
            </a:pPr>
            <a:endParaRPr lang="en-US" dirty="0"/>
          </a:p>
          <a:p>
            <a:pPr marL="114300" indent="0">
              <a:buNone/>
            </a:pPr>
            <a:r>
              <a:rPr lang="en-US" dirty="0"/>
              <a:t>Have  a great week! </a:t>
            </a:r>
          </a:p>
        </p:txBody>
      </p:sp>
      <p:pic>
        <p:nvPicPr>
          <p:cNvPr id="7" name="Picture 6" descr="A drawing of a cartoon character&#10;&#10;Description automatically generated">
            <a:extLst>
              <a:ext uri="{FF2B5EF4-FFF2-40B4-BE49-F238E27FC236}">
                <a16:creationId xmlns:a16="http://schemas.microsoft.com/office/drawing/2014/main" id="{515D6F86-AE5F-45BB-846F-0C656C4C0E83}"/>
              </a:ext>
            </a:extLst>
          </p:cNvPr>
          <p:cNvPicPr>
            <a:picLocks noChangeAspect="1"/>
          </p:cNvPicPr>
          <p:nvPr/>
        </p:nvPicPr>
        <p:blipFill>
          <a:blip r:embed="rId2"/>
          <a:stretch>
            <a:fillRect/>
          </a:stretch>
        </p:blipFill>
        <p:spPr>
          <a:xfrm>
            <a:off x="5018566" y="2918583"/>
            <a:ext cx="2410933" cy="1872491"/>
          </a:xfrm>
          <a:prstGeom prst="rect">
            <a:avLst/>
          </a:prstGeom>
        </p:spPr>
      </p:pic>
    </p:spTree>
    <p:extLst>
      <p:ext uri="{BB962C8B-B14F-4D97-AF65-F5344CB8AC3E}">
        <p14:creationId xmlns:p14="http://schemas.microsoft.com/office/powerpoint/2010/main" val="1732435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6"/>
          <p:cNvSpPr txBox="1">
            <a:spLocks noGrp="1"/>
          </p:cNvSpPr>
          <p:nvPr>
            <p:ph type="title"/>
          </p:nvPr>
        </p:nvSpPr>
        <p:spPr>
          <a:xfrm>
            <a:off x="324475" y="148225"/>
            <a:ext cx="3559500" cy="137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000000"/>
                </a:solidFill>
              </a:rPr>
              <a:t>Effects on the Environment</a:t>
            </a:r>
            <a:endParaRPr>
              <a:solidFill>
                <a:srgbClr val="000000"/>
              </a:solidFill>
            </a:endParaRPr>
          </a:p>
        </p:txBody>
      </p:sp>
      <p:sp>
        <p:nvSpPr>
          <p:cNvPr id="181" name="Google Shape;181;p36"/>
          <p:cNvSpPr txBox="1">
            <a:spLocks noGrp="1"/>
          </p:cNvSpPr>
          <p:nvPr>
            <p:ph type="body" idx="1"/>
          </p:nvPr>
        </p:nvSpPr>
        <p:spPr>
          <a:xfrm>
            <a:off x="324475" y="1920450"/>
            <a:ext cx="8494800" cy="270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Air pollution and the release of gasses into the atmosphere can have many negative effects on the environment.</a:t>
            </a:r>
            <a:endParaRPr/>
          </a:p>
          <a:p>
            <a:pPr marL="457200" marR="38100" lvl="0" indent="-342900" algn="l" rtl="0">
              <a:spcBef>
                <a:spcPts val="1600"/>
              </a:spcBef>
              <a:spcAft>
                <a:spcPts val="0"/>
              </a:spcAft>
              <a:buSzPts val="1800"/>
              <a:buChar char="●"/>
            </a:pPr>
            <a:r>
              <a:rPr lang="en"/>
              <a:t>Acid Rain - Acid rain is created when gasses such as </a:t>
            </a:r>
            <a:r>
              <a:rPr lang="en">
                <a:solidFill>
                  <a:schemeClr val="hlink"/>
                </a:solidFill>
                <a:uFill>
                  <a:noFill/>
                </a:uFill>
                <a:hlinkClick r:id="rId3"/>
              </a:rPr>
              <a:t>sulfur</a:t>
            </a:r>
            <a:r>
              <a:rPr lang="en"/>
              <a:t> dioxide get high into the atmosphere. The wind can blow these gasses for miles and then they get washed out of the air when it rains. This rain is called acid rain and can damage forests and kill fish.</a:t>
            </a:r>
            <a:endParaRPr/>
          </a:p>
          <a:p>
            <a:pPr marL="457200" marR="3810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7"/>
          <p:cNvSpPr txBox="1">
            <a:spLocks noGrp="1"/>
          </p:cNvSpPr>
          <p:nvPr>
            <p:ph type="title"/>
          </p:nvPr>
        </p:nvSpPr>
        <p:spPr>
          <a:xfrm>
            <a:off x="2469775" y="426200"/>
            <a:ext cx="5867400" cy="995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dk1"/>
                </a:solidFill>
              </a:rPr>
              <a:t>Air Pollution 101 </a:t>
            </a:r>
            <a:endParaRPr>
              <a:solidFill>
                <a:schemeClr val="dk1"/>
              </a:solidFill>
            </a:endParaRPr>
          </a:p>
        </p:txBody>
      </p:sp>
      <p:pic>
        <p:nvPicPr>
          <p:cNvPr id="187" name="Google Shape;187;p37" descr="What is air pollution? Learn how greenhouse gasses, smog, and toxic pollutants effect climate change, and human health.&#10;➡ Subscribe: http://bit.ly/NatGeoSubscribe&#10;&#10;About National Geographic:&#10;National Geographic is the world's premium destination for science, exploration, and adventure. Through their world-class scientists, photographers, journalists, and filmmakers, Nat Geo gets you closer to the stories that matter and past the edge of what's possible.&#10;&#10;Get More National Geographic:&#10;Official Site: http://bit.ly/NatGeoOfficialSite&#10;Facebook: http://bit.ly/FBNatGeo&#10;Twitter: http://bit.ly/NatGeoTwitter&#10;Instagram: http://bit.ly/NatGeoInsta&#10;&#10;Read more in &quot;Air pollution, explained&quot;&#10;https://on.natgeo.com/2uIJIBg&#10;&#10;Air Pollution 101 | National Geographic&#10;https://youtu.be/e6rglsLy1Ys&#10;&#10;National Geographic&#10;https://www.youtube.com/natgeo" title="Air Pollution 101 | National Geographic">
            <a:hlinkClick r:id="rId3"/>
          </p:cNvPr>
          <p:cNvPicPr preferRelativeResize="0"/>
          <p:nvPr/>
        </p:nvPicPr>
        <p:blipFill>
          <a:blip r:embed="rId4">
            <a:alphaModFix/>
          </a:blip>
          <a:stretch>
            <a:fillRect/>
          </a:stretch>
        </p:blipFill>
        <p:spPr>
          <a:xfrm>
            <a:off x="3183450" y="1582950"/>
            <a:ext cx="4572000" cy="3429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8"/>
          <p:cNvSpPr txBox="1">
            <a:spLocks noGrp="1"/>
          </p:cNvSpPr>
          <p:nvPr>
            <p:ph type="title"/>
          </p:nvPr>
        </p:nvSpPr>
        <p:spPr>
          <a:xfrm>
            <a:off x="811650" y="799739"/>
            <a:ext cx="6458400" cy="147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Effects on Health</a:t>
            </a:r>
            <a:endParaRPr/>
          </a:p>
        </p:txBody>
      </p:sp>
      <p:sp>
        <p:nvSpPr>
          <p:cNvPr id="193" name="Google Shape;193;p38"/>
          <p:cNvSpPr txBox="1">
            <a:spLocks noGrp="1"/>
          </p:cNvSpPr>
          <p:nvPr>
            <p:ph type="body" idx="1"/>
          </p:nvPr>
        </p:nvSpPr>
        <p:spPr>
          <a:xfrm>
            <a:off x="811650" y="2432039"/>
            <a:ext cx="6458400" cy="203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Air pollution can also make people sick. It can make it difficult to breathe and cause diseases such as lung cancer, </a:t>
            </a:r>
            <a:r>
              <a:rPr lang="en">
                <a:solidFill>
                  <a:schemeClr val="hlink"/>
                </a:solidFill>
                <a:uFill>
                  <a:noFill/>
                </a:uFill>
                <a:hlinkClick r:id="rId3"/>
              </a:rPr>
              <a:t>respiratory infections</a:t>
            </a:r>
            <a:r>
              <a:rPr lang="en"/>
              <a:t>, and heart disease. </a:t>
            </a:r>
            <a:endParaRPr/>
          </a:p>
          <a:p>
            <a:pPr marL="0" lvl="0" indent="0" algn="l" rtl="0">
              <a:spcBef>
                <a:spcPts val="1600"/>
              </a:spcBef>
              <a:spcAft>
                <a:spcPts val="1600"/>
              </a:spcAft>
              <a:buNone/>
            </a:pPr>
            <a:r>
              <a:rPr lang="en"/>
              <a:t>According to the World Health Organization, 2.4 million people die each year from air pollution. Air pollution can be especially dangerous to children living in big cities with bad smog.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9"/>
          <p:cNvSpPr txBox="1">
            <a:spLocks noGrp="1"/>
          </p:cNvSpPr>
          <p:nvPr>
            <p:ph type="title"/>
          </p:nvPr>
        </p:nvSpPr>
        <p:spPr>
          <a:xfrm>
            <a:off x="811650" y="74039"/>
            <a:ext cx="6458400" cy="147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Air Quality Index </a:t>
            </a:r>
            <a:endParaRPr/>
          </a:p>
        </p:txBody>
      </p:sp>
      <p:sp>
        <p:nvSpPr>
          <p:cNvPr id="199" name="Google Shape;199;p39"/>
          <p:cNvSpPr txBox="1">
            <a:spLocks noGrp="1"/>
          </p:cNvSpPr>
          <p:nvPr>
            <p:ph type="body" idx="1"/>
          </p:nvPr>
        </p:nvSpPr>
        <p:spPr>
          <a:xfrm>
            <a:off x="811650" y="1495229"/>
            <a:ext cx="6458400" cy="285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a:t>
            </a:r>
            <a:r>
              <a:rPr lang="en" sz="1200">
                <a:solidFill>
                  <a:srgbClr val="000000"/>
                </a:solidFill>
                <a:highlight>
                  <a:srgbClr val="FFFFFF"/>
                </a:highlight>
                <a:latin typeface="Arial"/>
                <a:ea typeface="Arial"/>
                <a:cs typeface="Arial"/>
                <a:sym typeface="Arial"/>
              </a:rPr>
              <a:t> </a:t>
            </a:r>
            <a:r>
              <a:rPr lang="en"/>
              <a:t>Air Quality Index is a way for the government to alert people to the quality of the air and how bad the air pollution is in an area or city. They use colors to help you determine if you should go outside. </a:t>
            </a:r>
            <a:endParaRPr/>
          </a:p>
          <a:p>
            <a:pPr marL="457200" lvl="0" indent="-304800" algn="l" rtl="0">
              <a:spcBef>
                <a:spcPts val="1600"/>
              </a:spcBef>
              <a:spcAft>
                <a:spcPts val="0"/>
              </a:spcAft>
              <a:buClr>
                <a:srgbClr val="000000"/>
              </a:buClr>
              <a:buSzPts val="1200"/>
              <a:buFont typeface="Arial"/>
              <a:buChar char="●"/>
            </a:pPr>
            <a:r>
              <a:rPr lang="en"/>
              <a:t>Green - the air is good. </a:t>
            </a:r>
            <a:endParaRPr/>
          </a:p>
          <a:p>
            <a:pPr marL="457200" lvl="0" indent="-304800" algn="l" rtl="0">
              <a:spcBef>
                <a:spcPts val="0"/>
              </a:spcBef>
              <a:spcAft>
                <a:spcPts val="0"/>
              </a:spcAft>
              <a:buClr>
                <a:srgbClr val="000000"/>
              </a:buClr>
              <a:buSzPts val="1200"/>
              <a:buFont typeface="Arial"/>
              <a:buChar char="●"/>
            </a:pPr>
            <a:r>
              <a:rPr lang="en"/>
              <a:t>Yellow - the air is moderate</a:t>
            </a:r>
            <a:endParaRPr/>
          </a:p>
          <a:p>
            <a:pPr marL="457200" lvl="0" indent="-304800" algn="l" rtl="0">
              <a:spcBef>
                <a:spcPts val="0"/>
              </a:spcBef>
              <a:spcAft>
                <a:spcPts val="0"/>
              </a:spcAft>
              <a:buClr>
                <a:srgbClr val="000000"/>
              </a:buClr>
              <a:buSzPts val="1200"/>
              <a:buFont typeface="Arial"/>
              <a:buChar char="●"/>
            </a:pPr>
            <a:r>
              <a:rPr lang="en"/>
              <a:t>Orange - the air is unhealthy for sensitive people like the elderly, children, and those with lung diseases.</a:t>
            </a:r>
            <a:endParaRPr/>
          </a:p>
          <a:p>
            <a:pPr marL="457200" lvl="0" indent="-304800" algn="l" rtl="0">
              <a:spcBef>
                <a:spcPts val="0"/>
              </a:spcBef>
              <a:spcAft>
                <a:spcPts val="0"/>
              </a:spcAft>
              <a:buClr>
                <a:srgbClr val="000000"/>
              </a:buClr>
              <a:buSzPts val="1200"/>
              <a:buFont typeface="Arial"/>
              <a:buChar char="●"/>
            </a:pPr>
            <a:r>
              <a:rPr lang="en"/>
              <a:t>Red - Unhealthy</a:t>
            </a:r>
            <a:endParaRPr/>
          </a:p>
          <a:p>
            <a:pPr marL="457200" lvl="0" indent="-304800" algn="l" rtl="0">
              <a:spcBef>
                <a:spcPts val="0"/>
              </a:spcBef>
              <a:spcAft>
                <a:spcPts val="0"/>
              </a:spcAft>
              <a:buClr>
                <a:srgbClr val="000000"/>
              </a:buClr>
              <a:buSzPts val="1200"/>
              <a:buFont typeface="Arial"/>
              <a:buChar char="●"/>
            </a:pPr>
            <a:r>
              <a:rPr lang="en"/>
              <a:t>Purple - Very unhealthy</a:t>
            </a:r>
            <a:endParaRPr/>
          </a:p>
          <a:p>
            <a:pPr marL="457200" lvl="0" indent="-304800" algn="l" rtl="0">
              <a:spcBef>
                <a:spcPts val="0"/>
              </a:spcBef>
              <a:spcAft>
                <a:spcPts val="0"/>
              </a:spcAft>
              <a:buClr>
                <a:srgbClr val="000000"/>
              </a:buClr>
              <a:buSzPts val="1200"/>
              <a:buFont typeface="Arial"/>
              <a:buChar char="●"/>
            </a:pPr>
            <a:r>
              <a:rPr lang="en"/>
              <a:t>Maroon - Hazardous</a:t>
            </a:r>
            <a:endParaRPr/>
          </a:p>
          <a:p>
            <a:pPr marL="0" lvl="0" indent="0" algn="l" rtl="0">
              <a:spcBef>
                <a:spcPts val="1200"/>
              </a:spcBef>
              <a:spcAft>
                <a:spcPts val="1600"/>
              </a:spcAft>
              <a:buNone/>
            </a:pPr>
            <a:endParaRPr sz="1200" b="1">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0"/>
          <p:cNvSpPr txBox="1">
            <a:spLocks noGrp="1"/>
          </p:cNvSpPr>
          <p:nvPr>
            <p:ph type="title"/>
          </p:nvPr>
        </p:nvSpPr>
        <p:spPr>
          <a:xfrm>
            <a:off x="811650" y="799739"/>
            <a:ext cx="6458400" cy="147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05" name="Google Shape;205;p40"/>
          <p:cNvSpPr txBox="1">
            <a:spLocks noGrp="1"/>
          </p:cNvSpPr>
          <p:nvPr>
            <p:ph type="body" idx="1"/>
          </p:nvPr>
        </p:nvSpPr>
        <p:spPr>
          <a:xfrm>
            <a:off x="811650" y="2432039"/>
            <a:ext cx="6458400" cy="2037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06" name="Google Shape;206;p40"/>
          <p:cNvPicPr preferRelativeResize="0"/>
          <p:nvPr/>
        </p:nvPicPr>
        <p:blipFill>
          <a:blip r:embed="rId3">
            <a:alphaModFix/>
          </a:blip>
          <a:stretch>
            <a:fillRect/>
          </a:stretch>
        </p:blipFill>
        <p:spPr>
          <a:xfrm>
            <a:off x="1495825" y="150425"/>
            <a:ext cx="5972424" cy="49930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1"/>
          <p:cNvSpPr txBox="1">
            <a:spLocks noGrp="1"/>
          </p:cNvSpPr>
          <p:nvPr>
            <p:ph type="title"/>
          </p:nvPr>
        </p:nvSpPr>
        <p:spPr>
          <a:xfrm>
            <a:off x="811650" y="799739"/>
            <a:ext cx="6458400" cy="147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Real Time Air Quality Data</a:t>
            </a:r>
            <a:endParaRPr/>
          </a:p>
        </p:txBody>
      </p:sp>
      <p:sp>
        <p:nvSpPr>
          <p:cNvPr id="212" name="Google Shape;212;p41"/>
          <p:cNvSpPr txBox="1">
            <a:spLocks noGrp="1"/>
          </p:cNvSpPr>
          <p:nvPr>
            <p:ph type="body" idx="1"/>
          </p:nvPr>
        </p:nvSpPr>
        <p:spPr>
          <a:xfrm>
            <a:off x="811650" y="2432039"/>
            <a:ext cx="6458400" cy="2037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https://waqi.info/#/c/45.023/12.216/5.3z</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2"/>
          <p:cNvSpPr txBox="1">
            <a:spLocks noGrp="1"/>
          </p:cNvSpPr>
          <p:nvPr>
            <p:ph type="title" idx="4294967295"/>
          </p:nvPr>
        </p:nvSpPr>
        <p:spPr>
          <a:xfrm>
            <a:off x="311700" y="445025"/>
            <a:ext cx="4084500" cy="100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What can you do to help? </a:t>
            </a:r>
            <a:endParaRPr sz="3600"/>
          </a:p>
        </p:txBody>
      </p:sp>
      <p:sp>
        <p:nvSpPr>
          <p:cNvPr id="218" name="Google Shape;218;p42"/>
          <p:cNvSpPr txBox="1">
            <a:spLocks noGrp="1"/>
          </p:cNvSpPr>
          <p:nvPr>
            <p:ph type="body" idx="4294967295"/>
          </p:nvPr>
        </p:nvSpPr>
        <p:spPr>
          <a:xfrm>
            <a:off x="311700" y="1630600"/>
            <a:ext cx="4084500" cy="315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342900" algn="l" rtl="0">
              <a:spcBef>
                <a:spcPts val="1600"/>
              </a:spcBef>
              <a:spcAft>
                <a:spcPts val="0"/>
              </a:spcAft>
              <a:buSzPts val="1800"/>
              <a:buAutoNum type="arabicPeriod"/>
            </a:pPr>
            <a:endParaRPr/>
          </a:p>
          <a:p>
            <a:pPr marL="457200" lvl="0" indent="-342900" algn="l" rtl="0">
              <a:spcBef>
                <a:spcPts val="1600"/>
              </a:spcBef>
              <a:spcAft>
                <a:spcPts val="0"/>
              </a:spcAft>
              <a:buSzPts val="1800"/>
              <a:buAutoNum type="arabicPeriod"/>
            </a:pPr>
            <a:endParaRPr/>
          </a:p>
          <a:p>
            <a:pPr marL="457200" lvl="0" indent="-342900" algn="l" rtl="0">
              <a:spcBef>
                <a:spcPts val="1600"/>
              </a:spcBef>
              <a:spcAft>
                <a:spcPts val="1600"/>
              </a:spcAft>
              <a:buSzPts val="1800"/>
              <a:buAutoNum type="arabicPeriod"/>
            </a:pPr>
            <a:endParaRPr/>
          </a:p>
        </p:txBody>
      </p:sp>
      <p:pic>
        <p:nvPicPr>
          <p:cNvPr id="219" name="Google Shape;219;p42"/>
          <p:cNvPicPr preferRelativeResize="0"/>
          <p:nvPr/>
        </p:nvPicPr>
        <p:blipFill>
          <a:blip r:embed="rId3">
            <a:alphaModFix/>
          </a:blip>
          <a:stretch>
            <a:fillRect/>
          </a:stretch>
        </p:blipFill>
        <p:spPr>
          <a:xfrm>
            <a:off x="6740949" y="308825"/>
            <a:ext cx="2061636" cy="2061636"/>
          </a:xfrm>
          <a:prstGeom prst="rect">
            <a:avLst/>
          </a:prstGeom>
          <a:noFill/>
          <a:ln>
            <a:noFill/>
          </a:ln>
        </p:spPr>
      </p:pic>
      <p:pic>
        <p:nvPicPr>
          <p:cNvPr id="220" name="Google Shape;220;p42"/>
          <p:cNvPicPr preferRelativeResize="0"/>
          <p:nvPr/>
        </p:nvPicPr>
        <p:blipFill>
          <a:blip r:embed="rId4">
            <a:alphaModFix/>
          </a:blip>
          <a:stretch>
            <a:fillRect/>
          </a:stretch>
        </p:blipFill>
        <p:spPr>
          <a:xfrm>
            <a:off x="4640975" y="2443670"/>
            <a:ext cx="3843300" cy="2548275"/>
          </a:xfrm>
          <a:prstGeom prst="rect">
            <a:avLst/>
          </a:prstGeom>
          <a:noFill/>
          <a:ln>
            <a:noFill/>
          </a:ln>
        </p:spPr>
      </p:pic>
      <p:pic>
        <p:nvPicPr>
          <p:cNvPr id="221" name="Google Shape;221;p42"/>
          <p:cNvPicPr preferRelativeResize="0"/>
          <p:nvPr/>
        </p:nvPicPr>
        <p:blipFill>
          <a:blip r:embed="rId5">
            <a:alphaModFix/>
          </a:blip>
          <a:stretch>
            <a:fillRect/>
          </a:stretch>
        </p:blipFill>
        <p:spPr>
          <a:xfrm>
            <a:off x="4640975" y="415725"/>
            <a:ext cx="2340200" cy="175289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3"/>
          <p:cNvSpPr txBox="1">
            <a:spLocks noGrp="1"/>
          </p:cNvSpPr>
          <p:nvPr>
            <p:ph type="title" idx="4294967295"/>
          </p:nvPr>
        </p:nvSpPr>
        <p:spPr>
          <a:xfrm>
            <a:off x="311700" y="445025"/>
            <a:ext cx="4084500" cy="100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What can you do to help? </a:t>
            </a:r>
            <a:endParaRPr sz="3600"/>
          </a:p>
        </p:txBody>
      </p:sp>
      <p:sp>
        <p:nvSpPr>
          <p:cNvPr id="227" name="Google Shape;227;p43"/>
          <p:cNvSpPr txBox="1">
            <a:spLocks noGrp="1"/>
          </p:cNvSpPr>
          <p:nvPr>
            <p:ph type="body" idx="4294967295"/>
          </p:nvPr>
        </p:nvSpPr>
        <p:spPr>
          <a:xfrm>
            <a:off x="311700" y="1630600"/>
            <a:ext cx="4084500" cy="3156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solidFill>
                  <a:schemeClr val="dk2"/>
                </a:solidFill>
              </a:rPr>
              <a:t>Anytime you can use less energy, like </a:t>
            </a:r>
            <a:r>
              <a:rPr lang="en" sz="1600">
                <a:solidFill>
                  <a:schemeClr val="dk2"/>
                </a:solidFill>
                <a:uFill>
                  <a:noFill/>
                </a:uFill>
                <a:hlinkClick r:id="rId3"/>
              </a:rPr>
              <a:t>electricity</a:t>
            </a:r>
            <a:r>
              <a:rPr lang="en" sz="1600">
                <a:solidFill>
                  <a:schemeClr val="dk2"/>
                </a:solidFill>
              </a:rPr>
              <a:t> or gasoline, it can help reduce air pollution. You can help by turning off the lights when leaving your room and not leaving the TV or computer on when you're not using it. Driving less helps a lot too. Be sure to talk to your parents about carpooling with friends and planning errands so that you can get them all done in a single trip. This saves money on gas as well, which everyone likes! </a:t>
            </a:r>
            <a:endParaRPr sz="1600">
              <a:solidFill>
                <a:schemeClr val="dk2"/>
              </a:solidFill>
            </a:endParaRPr>
          </a:p>
        </p:txBody>
      </p:sp>
      <p:pic>
        <p:nvPicPr>
          <p:cNvPr id="228" name="Google Shape;228;p43"/>
          <p:cNvPicPr preferRelativeResize="0"/>
          <p:nvPr/>
        </p:nvPicPr>
        <p:blipFill>
          <a:blip r:embed="rId4">
            <a:alphaModFix/>
          </a:blip>
          <a:stretch>
            <a:fillRect/>
          </a:stretch>
        </p:blipFill>
        <p:spPr>
          <a:xfrm>
            <a:off x="6740949" y="308825"/>
            <a:ext cx="2061636" cy="2061636"/>
          </a:xfrm>
          <a:prstGeom prst="rect">
            <a:avLst/>
          </a:prstGeom>
          <a:noFill/>
          <a:ln>
            <a:noFill/>
          </a:ln>
        </p:spPr>
      </p:pic>
      <p:pic>
        <p:nvPicPr>
          <p:cNvPr id="229" name="Google Shape;229;p43"/>
          <p:cNvPicPr preferRelativeResize="0"/>
          <p:nvPr/>
        </p:nvPicPr>
        <p:blipFill>
          <a:blip r:embed="rId5">
            <a:alphaModFix/>
          </a:blip>
          <a:stretch>
            <a:fillRect/>
          </a:stretch>
        </p:blipFill>
        <p:spPr>
          <a:xfrm>
            <a:off x="4640975" y="2443670"/>
            <a:ext cx="3843300" cy="2548275"/>
          </a:xfrm>
          <a:prstGeom prst="rect">
            <a:avLst/>
          </a:prstGeom>
          <a:noFill/>
          <a:ln>
            <a:noFill/>
          </a:ln>
        </p:spPr>
      </p:pic>
      <p:pic>
        <p:nvPicPr>
          <p:cNvPr id="230" name="Google Shape;230;p43"/>
          <p:cNvPicPr preferRelativeResize="0"/>
          <p:nvPr/>
        </p:nvPicPr>
        <p:blipFill>
          <a:blip r:embed="rId6">
            <a:alphaModFix/>
          </a:blip>
          <a:stretch>
            <a:fillRect/>
          </a:stretch>
        </p:blipFill>
        <p:spPr>
          <a:xfrm>
            <a:off x="4640975" y="415725"/>
            <a:ext cx="2340200" cy="175289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4"/>
          <p:cNvSpPr txBox="1">
            <a:spLocks noGrp="1"/>
          </p:cNvSpPr>
          <p:nvPr>
            <p:ph type="title"/>
          </p:nvPr>
        </p:nvSpPr>
        <p:spPr>
          <a:xfrm>
            <a:off x="490250" y="526350"/>
            <a:ext cx="70440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a:t>This is the most important takeaway that everyone has to remember.</a:t>
            </a:r>
            <a:endParaRPr sz="4800"/>
          </a:p>
          <a:p>
            <a:pPr marL="0" lvl="0" indent="0" algn="l" rtl="0">
              <a:spcBef>
                <a:spcPts val="0"/>
              </a:spcBef>
              <a:spcAft>
                <a:spcPts val="0"/>
              </a:spcAft>
              <a:buNone/>
            </a:pPr>
            <a:endParaRPr/>
          </a:p>
          <a:p>
            <a:pPr marL="0" lvl="0" indent="0" algn="l" rtl="0">
              <a:spcBef>
                <a:spcPts val="0"/>
              </a:spcBef>
              <a:spcAft>
                <a:spcPts val="0"/>
              </a:spcAft>
              <a:buNone/>
            </a:pPr>
            <a:r>
              <a:rPr lang="en"/>
              <a:t>YOU MAKE A DIFFERENCE!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6"/>
          <p:cNvSpPr txBox="1">
            <a:spLocks noGrp="1"/>
          </p:cNvSpPr>
          <p:nvPr>
            <p:ph type="title" idx="4294967295"/>
          </p:nvPr>
        </p:nvSpPr>
        <p:spPr>
          <a:xfrm>
            <a:off x="311700" y="709050"/>
            <a:ext cx="3890100" cy="372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t>Homework</a:t>
            </a:r>
            <a:endParaRPr sz="3200" dirty="0"/>
          </a:p>
          <a:p>
            <a:pPr marL="0" lvl="0" indent="0" algn="l" rtl="0">
              <a:lnSpc>
                <a:spcPct val="115000"/>
              </a:lnSpc>
              <a:spcBef>
                <a:spcPts val="1600"/>
              </a:spcBef>
              <a:spcAft>
                <a:spcPts val="0"/>
              </a:spcAft>
              <a:buNone/>
            </a:pPr>
            <a:r>
              <a:rPr lang="en" sz="1800" dirty="0">
                <a:solidFill>
                  <a:schemeClr val="accent3"/>
                </a:solidFill>
              </a:rPr>
              <a:t>Take the 10 question quiz about today’s lesson. </a:t>
            </a:r>
            <a:endParaRPr sz="1800" dirty="0">
              <a:solidFill>
                <a:schemeClr val="accent3"/>
              </a:solidFill>
            </a:endParaRPr>
          </a:p>
          <a:p>
            <a:pPr marL="0" lvl="0" indent="0" algn="l" rtl="0">
              <a:lnSpc>
                <a:spcPct val="115000"/>
              </a:lnSpc>
              <a:spcBef>
                <a:spcPts val="1600"/>
              </a:spcBef>
              <a:spcAft>
                <a:spcPts val="0"/>
              </a:spcAft>
              <a:buNone/>
            </a:pPr>
            <a:endParaRPr sz="1800" dirty="0">
              <a:solidFill>
                <a:schemeClr val="accent3"/>
              </a:solidFill>
            </a:endParaRPr>
          </a:p>
          <a:p>
            <a:pPr marL="0" lvl="0" indent="0" algn="l" rtl="0">
              <a:lnSpc>
                <a:spcPct val="115000"/>
              </a:lnSpc>
              <a:spcBef>
                <a:spcPts val="1600"/>
              </a:spcBef>
              <a:spcAft>
                <a:spcPts val="1600"/>
              </a:spcAft>
              <a:buNone/>
            </a:pPr>
            <a:r>
              <a:rPr lang="en" sz="1800" dirty="0">
                <a:solidFill>
                  <a:schemeClr val="accent3"/>
                </a:solidFill>
              </a:rPr>
              <a:t>https://www.ducksters.com/science/quiz/air_pollution_questions.php</a:t>
            </a:r>
            <a:endParaRPr sz="1800" dirty="0">
              <a:solidFill>
                <a:schemeClr val="accent3"/>
              </a:solidFill>
            </a:endParaRPr>
          </a:p>
        </p:txBody>
      </p:sp>
      <p:pic>
        <p:nvPicPr>
          <p:cNvPr id="247" name="Google Shape;247;p46"/>
          <p:cNvPicPr preferRelativeResize="0"/>
          <p:nvPr/>
        </p:nvPicPr>
        <p:blipFill rotWithShape="1">
          <a:blip r:embed="rId3">
            <a:alphaModFix/>
          </a:blip>
          <a:srcRect r="37826"/>
          <a:stretch/>
        </p:blipFill>
        <p:spPr>
          <a:xfrm>
            <a:off x="4548455" y="0"/>
            <a:ext cx="459555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8" descr="White cloud in front of dark blue star-filled sky"/>
          <p:cNvPicPr preferRelativeResize="0"/>
          <p:nvPr/>
        </p:nvPicPr>
        <p:blipFill rotWithShape="1">
          <a:blip r:embed="rId3">
            <a:alphaModFix/>
          </a:blip>
          <a:srcRect r="1719" b="17067"/>
          <a:stretch/>
        </p:blipFill>
        <p:spPr>
          <a:xfrm>
            <a:off x="0" y="0"/>
            <a:ext cx="9144001" cy="5143500"/>
          </a:xfrm>
          <a:prstGeom prst="rect">
            <a:avLst/>
          </a:prstGeom>
          <a:noFill/>
          <a:ln>
            <a:noFill/>
          </a:ln>
        </p:spPr>
      </p:pic>
      <p:sp>
        <p:nvSpPr>
          <p:cNvPr id="131" name="Google Shape;131;p28"/>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t>The Environment and Air Pollution</a:t>
            </a:r>
            <a:endParaRPr sz="6000"/>
          </a:p>
        </p:txBody>
      </p:sp>
      <p:sp>
        <p:nvSpPr>
          <p:cNvPr id="132" name="Google Shape;132;p28"/>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cxnSp>
        <p:nvCxnSpPr>
          <p:cNvPr id="133" name="Google Shape;133;p28"/>
          <p:cNvCxnSpPr/>
          <p:nvPr/>
        </p:nvCxnSpPr>
        <p:spPr>
          <a:xfrm>
            <a:off x="615150" y="2998025"/>
            <a:ext cx="500400" cy="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000000"/>
                </a:solidFill>
                <a:latin typeface="Arial"/>
                <a:ea typeface="Arial"/>
                <a:cs typeface="Arial"/>
                <a:sym typeface="Arial"/>
              </a:rPr>
              <a:t>What is air pollution?</a:t>
            </a:r>
            <a:r>
              <a:rPr lang="en" sz="1200">
                <a:solidFill>
                  <a:srgbClr val="000000"/>
                </a:solidFill>
                <a:highlight>
                  <a:srgbClr val="FFFFFF"/>
                </a:highlight>
                <a:latin typeface="Arial"/>
                <a:ea typeface="Arial"/>
                <a:cs typeface="Arial"/>
                <a:sym typeface="Arial"/>
              </a:rPr>
              <a:t> </a:t>
            </a:r>
            <a:endParaRPr sz="3600"/>
          </a:p>
        </p:txBody>
      </p:sp>
      <p:sp>
        <p:nvSpPr>
          <p:cNvPr id="139" name="Google Shape;139;p29"/>
          <p:cNvSpPr txBox="1">
            <a:spLocks noGrp="1"/>
          </p:cNvSpPr>
          <p:nvPr>
            <p:ph type="body" idx="1"/>
          </p:nvPr>
        </p:nvSpPr>
        <p:spPr>
          <a:xfrm>
            <a:off x="311700" y="1396375"/>
            <a:ext cx="8520600" cy="3172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Air pollution is when unwanted chemicals, gasses, and particles enter the air and the </a:t>
            </a:r>
            <a:r>
              <a:rPr lang="en" sz="2400">
                <a:uFill>
                  <a:noFill/>
                </a:uFill>
                <a:hlinkClick r:id="rId3"/>
              </a:rPr>
              <a:t>atmosphere</a:t>
            </a:r>
            <a:r>
              <a:rPr lang="en" sz="2400"/>
              <a:t>, causing harm to animals and damaging the natural cycles of the Earth.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0"/>
          <p:cNvSpPr txBox="1">
            <a:spLocks noGrp="1"/>
          </p:cNvSpPr>
          <p:nvPr>
            <p:ph type="title"/>
          </p:nvPr>
        </p:nvSpPr>
        <p:spPr>
          <a:xfrm>
            <a:off x="265500" y="1816950"/>
            <a:ext cx="4045200" cy="150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Natural Causes of Air Pollution</a:t>
            </a:r>
            <a:r>
              <a:rPr lang="en" sz="1200">
                <a:solidFill>
                  <a:srgbClr val="000000"/>
                </a:solidFill>
                <a:highlight>
                  <a:srgbClr val="FFFFFF"/>
                </a:highlight>
                <a:latin typeface="Arial"/>
                <a:ea typeface="Arial"/>
                <a:cs typeface="Arial"/>
                <a:sym typeface="Arial"/>
              </a:rPr>
              <a:t> </a:t>
            </a:r>
            <a:endParaRPr/>
          </a:p>
        </p:txBody>
      </p:sp>
      <p:sp>
        <p:nvSpPr>
          <p:cNvPr id="145" name="Google Shape;145;p3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sz="2400"/>
          </a:p>
          <a:p>
            <a:pPr marL="0" lvl="0" indent="0" algn="l" rtl="0">
              <a:spcBef>
                <a:spcPts val="1600"/>
              </a:spcBef>
              <a:spcAft>
                <a:spcPts val="0"/>
              </a:spcAft>
              <a:buNone/>
            </a:pPr>
            <a:r>
              <a:rPr lang="en" sz="2400"/>
              <a:t>Some sources of air pollution come from nature. </a:t>
            </a:r>
            <a:endParaRPr sz="2400"/>
          </a:p>
          <a:p>
            <a:pPr marL="0" lvl="0" indent="0" algn="l" rtl="0">
              <a:spcBef>
                <a:spcPts val="1600"/>
              </a:spcBef>
              <a:spcAft>
                <a:spcPts val="1600"/>
              </a:spcAft>
              <a:buNone/>
            </a:pPr>
            <a:r>
              <a:rPr lang="en" sz="2400"/>
              <a:t>These include eruptions of volcanoes, dust storms, and </a:t>
            </a:r>
            <a:r>
              <a:rPr lang="en" sz="2400">
                <a:uFill>
                  <a:noFill/>
                </a:uFill>
                <a:hlinkClick r:id="rId3"/>
              </a:rPr>
              <a:t>forest fires</a:t>
            </a:r>
            <a:r>
              <a:rPr lang="en" sz="2400"/>
              <a:t>. </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1"/>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Human Causes of Air Pollution</a:t>
            </a:r>
            <a:endParaRPr/>
          </a:p>
        </p:txBody>
      </p:sp>
      <p:sp>
        <p:nvSpPr>
          <p:cNvPr id="151" name="Google Shape;151;p3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sz="2400"/>
              <a:t>Human activity is a major cause of air pollution, especially in large cities. Human air pollution is caused by things such as factories, power plants, cars, airplanes, chemicals, fumes from spray cans, and methane gas from landfills.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2"/>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Autofit/>
          </a:bodyPr>
          <a:lstStyle/>
          <a:p>
            <a:pPr marL="0" marR="0" lvl="0" indent="0" algn="ctr" rtl="0">
              <a:lnSpc>
                <a:spcPct val="100000"/>
              </a:lnSpc>
              <a:spcBef>
                <a:spcPts val="0"/>
              </a:spcBef>
              <a:spcAft>
                <a:spcPts val="0"/>
              </a:spcAft>
              <a:buNone/>
            </a:pPr>
            <a:r>
              <a:rPr lang="en"/>
              <a:t>Burning Fossil Fuels </a:t>
            </a:r>
            <a:endParaRPr/>
          </a:p>
        </p:txBody>
      </p:sp>
      <p:sp>
        <p:nvSpPr>
          <p:cNvPr id="157" name="Google Shape;157;p32"/>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158" name="Google Shape;158;p3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sz="2400"/>
              <a:t>One of the ways that humans cause the most air pollution is by burning </a:t>
            </a:r>
            <a:r>
              <a:rPr lang="en" sz="2400">
                <a:uFill>
                  <a:noFill/>
                </a:uFill>
                <a:hlinkClick r:id="rId3"/>
              </a:rPr>
              <a:t>fossil</a:t>
            </a:r>
            <a:r>
              <a:rPr lang="en" sz="2400"/>
              <a:t> fuels. Fossil fuels include coal, oil, and natural gas. When we burn fossil fuels this releases all sorts of gasses into the air causing air pollution such as smog. </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3"/>
          <p:cNvSpPr txBox="1">
            <a:spLocks noGrp="1"/>
          </p:cNvSpPr>
          <p:nvPr>
            <p:ph type="title"/>
          </p:nvPr>
        </p:nvSpPr>
        <p:spPr>
          <a:xfrm>
            <a:off x="490250" y="526350"/>
            <a:ext cx="80205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400" b="1"/>
              <a:t>The hypothesis</a:t>
            </a:r>
            <a:r>
              <a:rPr lang="en" sz="2000" b="1"/>
              <a:t> (or prediction)</a:t>
            </a:r>
            <a:endParaRPr sz="2000" b="1"/>
          </a:p>
          <a:p>
            <a:pPr marL="0" lvl="0" indent="0" algn="l" rtl="0">
              <a:spcBef>
                <a:spcPts val="0"/>
              </a:spcBef>
              <a:spcAft>
                <a:spcPts val="0"/>
              </a:spcAft>
              <a:buNone/>
            </a:pPr>
            <a:r>
              <a:rPr lang="en" sz="4400"/>
              <a:t>What do you think will happen if we continue to pollute our environment?</a:t>
            </a:r>
            <a:endParaRPr sz="4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4"/>
          <p:cNvSpPr txBox="1">
            <a:spLocks noGrp="1"/>
          </p:cNvSpPr>
          <p:nvPr>
            <p:ph type="title"/>
          </p:nvPr>
        </p:nvSpPr>
        <p:spPr>
          <a:xfrm>
            <a:off x="324475" y="148225"/>
            <a:ext cx="3559500" cy="137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solidFill>
                  <a:srgbClr val="000000"/>
                </a:solidFill>
              </a:rPr>
              <a:t>Effects on the Environment</a:t>
            </a:r>
            <a:endParaRPr sz="3600">
              <a:solidFill>
                <a:srgbClr val="000000"/>
              </a:solidFill>
            </a:endParaRPr>
          </a:p>
        </p:txBody>
      </p:sp>
      <p:sp>
        <p:nvSpPr>
          <p:cNvPr id="169" name="Google Shape;169;p34"/>
          <p:cNvSpPr txBox="1">
            <a:spLocks noGrp="1"/>
          </p:cNvSpPr>
          <p:nvPr>
            <p:ph type="body" idx="1"/>
          </p:nvPr>
        </p:nvSpPr>
        <p:spPr>
          <a:xfrm>
            <a:off x="324475" y="1920450"/>
            <a:ext cx="8494800" cy="270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Air pollution and the release of gasses into the atmosphere can have many negative effects on the environment.</a:t>
            </a:r>
            <a:endParaRPr sz="2400"/>
          </a:p>
          <a:p>
            <a:pPr marL="495300" marR="38100" lvl="0" indent="-304800" algn="l" rtl="0">
              <a:spcBef>
                <a:spcPts val="1600"/>
              </a:spcBef>
              <a:spcAft>
                <a:spcPts val="0"/>
              </a:spcAft>
              <a:buClr>
                <a:srgbClr val="000000"/>
              </a:buClr>
              <a:buSzPts val="1200"/>
              <a:buFont typeface="Arial"/>
              <a:buChar char="●"/>
            </a:pPr>
            <a:r>
              <a:rPr lang="en" sz="2400" u="sng">
                <a:hlinkClick r:id="rId3"/>
              </a:rPr>
              <a:t>Global warming</a:t>
            </a:r>
            <a:r>
              <a:rPr lang="en" sz="2400"/>
              <a:t> - One type of air pollution is the addition of </a:t>
            </a:r>
            <a:r>
              <a:rPr lang="en" sz="2400">
                <a:uFill>
                  <a:noFill/>
                </a:uFill>
                <a:hlinkClick r:id="rId4"/>
              </a:rPr>
              <a:t>carbon</a:t>
            </a:r>
            <a:r>
              <a:rPr lang="en" sz="2400"/>
              <a:t> dioxide gas into the air. Some scientists believe that releasing too much carbon dioxide into the atmosphere is one of the causes of global warming. This upsets the balance of the </a:t>
            </a:r>
            <a:r>
              <a:rPr lang="en" sz="2400">
                <a:uFill>
                  <a:noFill/>
                </a:uFill>
                <a:hlinkClick r:id="rId5"/>
              </a:rPr>
              <a:t>carbon cycle</a:t>
            </a:r>
            <a:r>
              <a:rPr lang="en" sz="2400"/>
              <a:t>.</a:t>
            </a:r>
            <a:endParaRPr sz="1200">
              <a:solidFill>
                <a:srgbClr val="000000"/>
              </a:solidFill>
              <a:latin typeface="Arial"/>
              <a:ea typeface="Arial"/>
              <a:cs typeface="Arial"/>
              <a:sym typeface="Arial"/>
            </a:endParaRPr>
          </a:p>
          <a:p>
            <a:pPr marL="0" lvl="0" indent="0" algn="l" rtl="0">
              <a:spcBef>
                <a:spcPts val="1500"/>
              </a:spcBef>
              <a:spcAft>
                <a:spcPts val="0"/>
              </a:spcAft>
              <a:buNone/>
            </a:pPr>
            <a:endParaRPr sz="2400"/>
          </a:p>
          <a:p>
            <a:pPr marL="0" lvl="0" indent="0" algn="l" rtl="0">
              <a:spcBef>
                <a:spcPts val="1600"/>
              </a:spcBef>
              <a:spcAft>
                <a:spcPts val="1600"/>
              </a:spcAft>
              <a:buNone/>
            </a:pP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5"/>
          <p:cNvSpPr txBox="1">
            <a:spLocks noGrp="1"/>
          </p:cNvSpPr>
          <p:nvPr>
            <p:ph type="title"/>
          </p:nvPr>
        </p:nvSpPr>
        <p:spPr>
          <a:xfrm>
            <a:off x="324475" y="148225"/>
            <a:ext cx="3559500" cy="137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dk1"/>
                </a:solidFill>
              </a:rPr>
              <a:t>Effects on the Environment</a:t>
            </a:r>
            <a:endParaRPr>
              <a:solidFill>
                <a:schemeClr val="dk1"/>
              </a:solidFill>
            </a:endParaRPr>
          </a:p>
        </p:txBody>
      </p:sp>
      <p:sp>
        <p:nvSpPr>
          <p:cNvPr id="175" name="Google Shape;175;p35"/>
          <p:cNvSpPr txBox="1">
            <a:spLocks noGrp="1"/>
          </p:cNvSpPr>
          <p:nvPr>
            <p:ph type="body" idx="1"/>
          </p:nvPr>
        </p:nvSpPr>
        <p:spPr>
          <a:xfrm>
            <a:off x="324475" y="1920450"/>
            <a:ext cx="8494800" cy="270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Air pollution and the release of gasses into the atmosphere can have many negative effects on the environment.</a:t>
            </a:r>
            <a:endParaRPr/>
          </a:p>
          <a:p>
            <a:pPr marL="457200" marR="38100" lvl="0" indent="-342900" algn="l" rtl="0">
              <a:spcBef>
                <a:spcPts val="1600"/>
              </a:spcBef>
              <a:spcAft>
                <a:spcPts val="0"/>
              </a:spcAft>
              <a:buSzPts val="1800"/>
              <a:buChar char="●"/>
            </a:pPr>
            <a:r>
              <a:rPr lang="en" u="sng">
                <a:solidFill>
                  <a:schemeClr val="hlink"/>
                </a:solidFill>
                <a:hlinkClick r:id="rId3"/>
              </a:rPr>
              <a:t>The ozone layer</a:t>
            </a:r>
            <a:r>
              <a:rPr lang="en"/>
              <a:t> - The ozone layer helps protect us from harmful rays from the sun. It is getting damaged from air pollution such as methane gas from livestock and CFCs from spray cans.</a:t>
            </a:r>
            <a:endParaRPr/>
          </a:p>
          <a:p>
            <a:pPr marL="0" lvl="0" indent="0" algn="l" rtl="0">
              <a:spcBef>
                <a:spcPts val="1600"/>
              </a:spcBef>
              <a:spcAft>
                <a:spcPts val="16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782</Words>
  <Application>Microsoft Office PowerPoint</Application>
  <PresentationFormat>On-screen Show (16:9)</PresentationFormat>
  <Paragraphs>58</Paragraphs>
  <Slides>19</Slides>
  <Notes>18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19</vt:i4>
      </vt:variant>
    </vt:vector>
  </HeadingPairs>
  <TitlesOfParts>
    <vt:vector size="23" baseType="lpstr">
      <vt:lpstr>Arial</vt:lpstr>
      <vt:lpstr>Proxima Nova</vt:lpstr>
      <vt:lpstr>Simple Light</vt:lpstr>
      <vt:lpstr>Spearmint</vt:lpstr>
      <vt:lpstr>Weekly Enrichment Activities</vt:lpstr>
      <vt:lpstr>The Environment and Air Pollution</vt:lpstr>
      <vt:lpstr>What is air pollution? </vt:lpstr>
      <vt:lpstr> Natural Causes of Air Pollution </vt:lpstr>
      <vt:lpstr>Human Causes of Air Pollution</vt:lpstr>
      <vt:lpstr>Burning Fossil Fuels </vt:lpstr>
      <vt:lpstr>The hypothesis (or prediction) What do you think will happen if we continue to pollute our environment?</vt:lpstr>
      <vt:lpstr>Effects on the Environment</vt:lpstr>
      <vt:lpstr>Effects on the Environment</vt:lpstr>
      <vt:lpstr>Effects on the Environment</vt:lpstr>
      <vt:lpstr>Air Pollution 101 </vt:lpstr>
      <vt:lpstr>Effects on Health</vt:lpstr>
      <vt:lpstr>Air Quality Index </vt:lpstr>
      <vt:lpstr>PowerPoint Presentation</vt:lpstr>
      <vt:lpstr>Real Time Air Quality Data</vt:lpstr>
      <vt:lpstr>What can you do to help? </vt:lpstr>
      <vt:lpstr>What can you do to help? </vt:lpstr>
      <vt:lpstr>This is the most important takeaway that everyone has to remember.  YOU MAKE A DIFFERENCE!</vt:lpstr>
      <vt:lpstr>Homework Take the 10 question quiz about today’s lesson.   https://www.ducksters.com/science/quiz/air_pollution_questions.php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Environment and Air Pollution</dc:title>
  <dc:creator>Ebony</dc:creator>
  <cp:lastModifiedBy>Ebony Stanford</cp:lastModifiedBy>
  <cp:revision>4</cp:revision>
  <dcterms:modified xsi:type="dcterms:W3CDTF">2020-04-21T19:47:32Z</dcterms:modified>
</cp:coreProperties>
</file>