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1" r:id="rId3"/>
    <p:sldId id="256" r:id="rId4"/>
    <p:sldId id="377" r:id="rId5"/>
    <p:sldId id="294" r:id="rId6"/>
    <p:sldId id="303" r:id="rId7"/>
    <p:sldId id="257" r:id="rId8"/>
    <p:sldId id="258" r:id="rId9"/>
    <p:sldId id="278" r:id="rId10"/>
    <p:sldId id="259" r:id="rId11"/>
    <p:sldId id="277" r:id="rId12"/>
    <p:sldId id="262" r:id="rId13"/>
    <p:sldId id="304" r:id="rId14"/>
    <p:sldId id="308" r:id="rId15"/>
    <p:sldId id="376" r:id="rId16"/>
    <p:sldId id="263" r:id="rId17"/>
    <p:sldId id="264" r:id="rId18"/>
    <p:sldId id="265" r:id="rId19"/>
    <p:sldId id="296" r:id="rId20"/>
    <p:sldId id="297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7219E-3AE3-418A-B03C-52AB880CBDA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1C0A-DDE5-4D4D-BBEB-E76DFE6B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1C0A-DDE5-4D4D-BBEB-E76DFE6B1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1C0A-DDE5-4D4D-BBEB-E76DFE6B1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1FA3-181F-41D8-AEEC-F7A4C5F6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E05BC-D040-4D61-8516-FDD6D80A4B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665F9A98-5091-47B3-8DDA-5061C123459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CED12-592E-45FA-BCE0-0C430869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8624-7630-4B97-A818-C8BB0562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A78EB-5833-46BC-AFE1-AA9FF0BA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E322A1C-6F4B-4977-A330-865BBF878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4C78-6341-4304-92D4-E1AC7E0B91EA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7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utopiarescue.com/wanted/sponge%20bob1.jpg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pbskids.org/cyberchase/math-games/poddle-weigh-i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4" y="287915"/>
            <a:ext cx="4140266" cy="140277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Homeroom Do Now</a:t>
            </a:r>
            <a:b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09/08/2020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101" y="1825624"/>
            <a:ext cx="4748557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like most people, you probably have had experiences in which you have been treated in a way you consider unfair. Write about a time when you feel you were treated unfairly, and if you’ve never experienced write about a time you feel someone else was treated unfair.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*write at least 1 paragraph and be prepared to share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3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8" r="2" b="3531"/>
          <a:stretch/>
        </p:blipFill>
        <p:spPr bwMode="auto">
          <a:xfrm>
            <a:off x="6559476" y="1434152"/>
            <a:ext cx="1861585" cy="183315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4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689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ir Not Stock Illustrations – 170 Fair Not Stock Illustrations, Vectors &amp;  Clipart - Dreamstime">
            <a:extLst>
              <a:ext uri="{FF2B5EF4-FFF2-40B4-BE49-F238E27FC236}">
                <a16:creationId xmlns:a16="http://schemas.microsoft.com/office/drawing/2014/main" id="{AEA23368-CC09-47ED-BF8E-F019490AA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6908" b="5"/>
          <a:stretch/>
        </p:blipFill>
        <p:spPr bwMode="auto">
          <a:xfrm>
            <a:off x="5183498" y="4896284"/>
            <a:ext cx="1826902" cy="179900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343" y="402001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Kristen ITC" panose="03050502040202030202" pitchFamily="66" charset="0"/>
              </a:rPr>
              <a:t>Weight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81800" cy="452596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Weight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:  a measure of the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pull of gravity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on an object’s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mass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  <a:endParaRPr lang="en-US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>
                <a:ea typeface="Calibri"/>
                <a:cs typeface="Times New Roman"/>
              </a:rPr>
              <a:t>Because of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gravity</a:t>
            </a:r>
            <a:r>
              <a:rPr lang="en-US" sz="2400" b="1" dirty="0">
                <a:ea typeface="Calibri"/>
                <a:cs typeface="Times New Roman"/>
              </a:rPr>
              <a:t>, weight is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NOT</a:t>
            </a:r>
            <a:r>
              <a:rPr lang="en-US" sz="2400" b="1" dirty="0">
                <a:ea typeface="Calibri"/>
                <a:cs typeface="Times New Roman"/>
              </a:rPr>
              <a:t> the same everywhere in the universe.  (on the moon you would weigh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 less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b="1" dirty="0">
                <a:ea typeface="Calibri"/>
                <a:cs typeface="Times New Roman"/>
              </a:rPr>
              <a:t>than Earth). </a:t>
            </a:r>
            <a:endParaRPr lang="en-US" sz="1400" b="1" dirty="0">
              <a:ea typeface="Calibri"/>
              <a:cs typeface="Times New Roman"/>
            </a:endParaRPr>
          </a:p>
          <a:p>
            <a:pPr marL="11430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51161"/>
            <a:ext cx="3429000" cy="276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35169"/>
            <a:ext cx="1752600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Gravity is a force of attraction between two objects. </a:t>
            </a:r>
            <a:r>
              <a:rPr lang="en-US" sz="3600" b="1" dirty="0"/>
              <a:t>All objects with mass have gravity. Gravity acts like a magnet - pulling objects together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70038" cy="47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9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e200303277\AppData\Local\Microsoft\Windows\Temporary Internet Files\Content.IE5\0XXP6N7L\MC9102170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9051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FF0000"/>
                </a:solidFill>
                <a:ea typeface="Calibri"/>
                <a:cs typeface="Times New Roman"/>
              </a:rPr>
              <a:t>Mass is NEVER lost, it just changes form </a:t>
            </a:r>
            <a:br>
              <a:rPr lang="en-US" sz="3200" b="1" u="sng" dirty="0">
                <a:ea typeface="Calibri"/>
                <a:cs typeface="Times New Roman"/>
              </a:rPr>
            </a:br>
            <a:r>
              <a:rPr lang="en-US" sz="3200" b="1" u="sng" dirty="0">
                <a:ea typeface="Calibri"/>
                <a:cs typeface="Times New Roman"/>
              </a:rPr>
              <a:t>(solid, liquid, gas)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9530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400" b="1" dirty="0">
                <a:ea typeface="Calibri"/>
                <a:cs typeface="Times New Roman"/>
              </a:rPr>
              <a:t>Ex. Set a bowl of water outside on a hot day.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4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400" b="1" u="sng" dirty="0">
                <a:ea typeface="Calibri"/>
                <a:cs typeface="Times New Roman"/>
              </a:rPr>
              <a:t>The mass of the water in the bowl will get smaller and smaller, but the missing mass is NOT lost</a:t>
            </a:r>
            <a:r>
              <a:rPr lang="en-US" sz="3400" b="1" dirty="0">
                <a:ea typeface="Calibri"/>
                <a:cs typeface="Times New Roman"/>
              </a:rPr>
              <a:t>.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4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400" b="1" dirty="0">
                <a:ea typeface="Calibri"/>
                <a:cs typeface="Times New Roman"/>
              </a:rPr>
              <a:t>It is equal to the mass of the water that has evaporated into the air.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1E08-156E-44E7-8C52-AEDDF302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E852-7D69-4D6D-9CBF-D9D01307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The amount of </a:t>
            </a:r>
            <a:r>
              <a:rPr lang="en-US" b="1" u="sng" dirty="0">
                <a:solidFill>
                  <a:srgbClr val="FF0000"/>
                </a:solidFill>
              </a:rPr>
              <a:t>space that something takes up. 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</a:rPr>
              <a:t>Volume is measured in two different ways: </a:t>
            </a: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Length x width x height </a:t>
            </a:r>
            <a:r>
              <a:rPr lang="en-US" b="1" dirty="0">
                <a:solidFill>
                  <a:prstClr val="black"/>
                </a:solidFill>
              </a:rPr>
              <a:t>and</a:t>
            </a: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Water displacement</a:t>
            </a:r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prstClr val="black"/>
                </a:solidFill>
              </a:rPr>
              <a:t>A </a:t>
            </a:r>
            <a:r>
              <a:rPr lang="en-US" b="1" u="sng" dirty="0">
                <a:solidFill>
                  <a:srgbClr val="FF0000"/>
                </a:solidFill>
              </a:rPr>
              <a:t>tennis ball </a:t>
            </a:r>
            <a:r>
              <a:rPr lang="en-US" b="1" dirty="0">
                <a:solidFill>
                  <a:prstClr val="black"/>
                </a:solidFill>
              </a:rPr>
              <a:t>takes up </a:t>
            </a:r>
            <a:r>
              <a:rPr lang="en-US" b="1" u="sng" dirty="0">
                <a:solidFill>
                  <a:srgbClr val="FF0000"/>
                </a:solidFill>
              </a:rPr>
              <a:t>more volume </a:t>
            </a:r>
            <a:r>
              <a:rPr lang="en-US" b="1" dirty="0">
                <a:solidFill>
                  <a:prstClr val="black"/>
                </a:solidFill>
              </a:rPr>
              <a:t>or more space than a </a:t>
            </a:r>
            <a:r>
              <a:rPr lang="en-US" b="1" u="sng" dirty="0">
                <a:solidFill>
                  <a:srgbClr val="FF0000"/>
                </a:solidFill>
              </a:rPr>
              <a:t>marble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C4EC66-CC19-4A7E-A00B-8C37A33D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064187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ED70029-2D0F-456D-B6F5-9A86367D9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What is density?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BF2AC9D-3DC2-492B-967F-EC4932A617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Density is a specific property of matter that is related to the mass divided by the volume.</a:t>
            </a:r>
          </a:p>
        </p:txBody>
      </p:sp>
      <p:grpSp>
        <p:nvGrpSpPr>
          <p:cNvPr id="43015" name="Group 7">
            <a:extLst>
              <a:ext uri="{FF2B5EF4-FFF2-40B4-BE49-F238E27FC236}">
                <a16:creationId xmlns:a16="http://schemas.microsoft.com/office/drawing/2014/main" id="{A647C47C-4BD2-44CB-BE9D-7DC8C3F5CBE7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52600"/>
            <a:ext cx="5983288" cy="3322638"/>
            <a:chOff x="0" y="0"/>
            <a:chExt cx="3769" cy="2093"/>
          </a:xfrm>
        </p:grpSpPr>
        <p:sp>
          <p:nvSpPr>
            <p:cNvPr id="43012" name="Rectangle 4">
              <a:extLst>
                <a:ext uri="{FF2B5EF4-FFF2-40B4-BE49-F238E27FC236}">
                  <a16:creationId xmlns:a16="http://schemas.microsoft.com/office/drawing/2014/main" id="{67078A57-4349-437E-A8CE-AD9E97561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6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013" name="Rectangle 5">
              <a:extLst>
                <a:ext uri="{FF2B5EF4-FFF2-40B4-BE49-F238E27FC236}">
                  <a16:creationId xmlns:a16="http://schemas.microsoft.com/office/drawing/2014/main" id="{E0B2FB25-D05C-4BA3-8B1B-B20EE1ED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69" cy="2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n-US" dirty="0">
                  <a:hlinkClick r:id="rId2"/>
                </a:rPr>
                <a:t>  </a:t>
              </a:r>
              <a:r>
                <a:rPr lang="en-US" altLang="en-US" sz="18800" dirty="0"/>
                <a:t> </a:t>
              </a:r>
              <a:r>
                <a:rPr lang="en-US" altLang="en-US" dirty="0"/>
                <a:t>                                                  </a:t>
              </a:r>
            </a:p>
            <a:p>
              <a:pPr eaLnBrk="0" hangingPunct="0"/>
              <a:endParaRPr lang="en-US" altLang="en-US" dirty="0"/>
            </a:p>
          </p:txBody>
        </p:sp>
      </p:grpSp>
      <p:pic>
        <p:nvPicPr>
          <p:cNvPr id="43017" name="Picture 9">
            <a:hlinkClick r:id="rId2"/>
            <a:extLst>
              <a:ext uri="{FF2B5EF4-FFF2-40B4-BE49-F238E27FC236}">
                <a16:creationId xmlns:a16="http://schemas.microsoft.com/office/drawing/2014/main" id="{AD6088B2-6C68-4D27-B2CF-CD1944E87F3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2760663"/>
            <a:ext cx="3924300" cy="29368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0F1B9F-86E4-407C-8C15-1765A98F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100" dirty="0"/>
              <a:t>Science Warm Up</a:t>
            </a:r>
            <a:br>
              <a:rPr lang="en-US" sz="4100" dirty="0"/>
            </a:br>
            <a:r>
              <a:rPr lang="en-US" sz="4100" dirty="0"/>
              <a:t>09/08/2020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9522F8-1DA1-4A6D-93CA-3F4E940C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</a:rPr>
              <a:t>A metal coin has certain properties that can be measured. </a:t>
            </a:r>
            <a:r>
              <a:rPr lang="en-US" sz="2400" dirty="0">
                <a:solidFill>
                  <a:srgbClr val="FF0000"/>
                </a:solidFill>
                <a:effectLst/>
              </a:rPr>
              <a:t>Which property of a coin is different on the moon than it is on Earth?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mass </a:t>
            </a: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weight </a:t>
            </a: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volume </a:t>
            </a: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density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EBD3F-10E2-43E7-BC71-FAC5EB99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74" r="3447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71A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/>
              </a:rPr>
              <a:t>Observing Parts of Matter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" y="1066800"/>
            <a:ext cx="9117874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ffectLst/>
              </a:rPr>
              <a:t>Objects and materials are made up of smaller parts that can be too small to see with your eyes. You must </a:t>
            </a:r>
            <a:r>
              <a:rPr lang="en-US" b="1" u="sng" dirty="0">
                <a:solidFill>
                  <a:srgbClr val="FF0000"/>
                </a:solidFill>
                <a:effectLst/>
              </a:rPr>
              <a:t>magnify, </a:t>
            </a:r>
            <a:r>
              <a:rPr lang="en-US" dirty="0">
                <a:effectLst/>
              </a:rPr>
              <a:t>or make them appear larger than they are.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183684" cy="313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1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4701">
            <a:off x="4278699" y="2734291"/>
            <a:ext cx="5042633" cy="189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e200303277\AppData\Local\Microsoft\Windows\Temporary Internet Files\Content.IE5\SVE2NTQH\MC90043801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5" y="213142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rgbClr val="0070C0"/>
                </a:solidFill>
              </a:rPr>
              <a:t>Hand Lens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648200" cy="48006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A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hand lens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is one tool that makes small objects appear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larger.  </a:t>
            </a:r>
            <a:r>
              <a:rPr lang="en-US" b="1" dirty="0">
                <a:ea typeface="Calibri"/>
                <a:cs typeface="Times New Roman"/>
              </a:rPr>
              <a:t>You can use this to see the parts of small object. </a:t>
            </a:r>
            <a:endParaRPr lang="en-US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u="sng" dirty="0">
                <a:ea typeface="Calibri"/>
                <a:cs typeface="Times New Roman"/>
              </a:rPr>
              <a:t>Ex. To see the tiny hairs that covers a bees back, or the veins of a leaf. </a:t>
            </a:r>
            <a:endParaRPr lang="en-US" sz="2000" b="1" u="sng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7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1447800"/>
            <a:ext cx="34485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rgbClr val="7030A0"/>
                </a:solidFill>
              </a:rPr>
              <a:t>Microscope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720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A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microscope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is a tool that makes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tiny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objects appears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much larger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Ex. to see tiny parts such as the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cells that make up a leaf. </a:t>
            </a:r>
            <a:endParaRPr lang="en-US" sz="20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17" y="3352800"/>
            <a:ext cx="1371600" cy="1020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1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frayer diagram that explains the word “Matter”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435223"/>
            <a:ext cx="9296400" cy="55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0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910934" y="629267"/>
            <a:ext cx="4817137" cy="11233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Warm Up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09/0/2020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895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2A9E51B-8179-4C71-AAA3-AE62A55A4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-1" b="-1"/>
          <a:stretch/>
        </p:blipFill>
        <p:spPr>
          <a:xfrm>
            <a:off x="571023" y="2273975"/>
            <a:ext cx="2334960" cy="2310049"/>
          </a:xfrm>
          <a:prstGeom prst="rect">
            <a:avLst/>
          </a:prstGeom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10935" y="2057400"/>
            <a:ext cx="4817136" cy="4166419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student hypothesized that a mouse would learn to run through a maze faster if food was at the end of the maze.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tool will best help the student determine if the speed of the mouse improved?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ruler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thermometer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stopwatch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microscope</a:t>
            </a:r>
          </a:p>
        </p:txBody>
      </p:sp>
    </p:spTree>
    <p:extLst>
      <p:ext uri="{BB962C8B-B14F-4D97-AF65-F5344CB8AC3E}">
        <p14:creationId xmlns:p14="http://schemas.microsoft.com/office/powerpoint/2010/main" val="2029146891"/>
      </p:ext>
    </p:extLst>
  </p:cSld>
  <p:clrMapOvr>
    <a:masterClrMapping/>
  </p:clrMapOvr>
  <p:transition spd="slow"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Frayer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8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123"/>
            <a:ext cx="8229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3338"/>
            <a:ext cx="94186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6019800"/>
            <a:ext cx="6400800" cy="685800"/>
          </a:xfrm>
        </p:spPr>
        <p:txBody>
          <a:bodyPr/>
          <a:lstStyle/>
          <a:p>
            <a:r>
              <a:rPr lang="en-US" dirty="0"/>
              <a:t>By:  </a:t>
            </a:r>
            <a:r>
              <a:rPr lang="en-US" dirty="0" err="1"/>
              <a:t>Cammie’s</a:t>
            </a:r>
            <a:r>
              <a:rPr lang="en-US" dirty="0"/>
              <a:t> Corner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" y="76200"/>
            <a:ext cx="9137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9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3B9F7-B778-449D-B873-5182744A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553" y="647593"/>
            <a:ext cx="3350844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Weekly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7F66-CB3F-4D55-9958-0D72A464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553" y="3800209"/>
            <a:ext cx="3350844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Read and complete pages 5-17 in your Science textbook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366810"/>
            <a:ext cx="4593285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4EDE2407-3A16-41F8-B50C-243884ED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060" y="1834479"/>
            <a:ext cx="3189041" cy="3189041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22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000" dirty="0"/>
              <a:t>Use ½  page in your notebook to draw this chart and all words.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Copy the following chart along with all the writing into your notebook the best that you can. It should take up 1 full page.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650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3BB911-2EF6-46B8-A298-FE22F7C3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677400" cy="54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9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810801-1230-4E36-BD0A-F3EA35B6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4BB5600-4FA6-4E5E-877B-4DDD1F874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42" y="0"/>
            <a:ext cx="9568142" cy="70598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82AED8-CF8B-4992-B5DE-B9C52DB984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3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Kristen ITC" panose="03050502040202030202" pitchFamily="66" charset="0"/>
              </a:rPr>
              <a:t>Matter</a:t>
            </a:r>
            <a:r>
              <a:rPr lang="en-US" sz="7200" dirty="0"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>
                <a:ea typeface="Calibri"/>
                <a:cs typeface="Times New Roman"/>
              </a:rPr>
              <a:t>Matter</a:t>
            </a:r>
            <a:r>
              <a:rPr lang="en-US" sz="2800" dirty="0">
                <a:ea typeface="Calibri"/>
                <a:cs typeface="Times New Roman"/>
              </a:rPr>
              <a:t>: 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Times New Roman"/>
              </a:rPr>
              <a:t>anything that has mass and volume (takes up space)</a:t>
            </a:r>
            <a:r>
              <a:rPr lang="en-US" sz="2800" dirty="0">
                <a:ea typeface="Calibri"/>
                <a:cs typeface="Times New Roman"/>
              </a:rPr>
              <a:t>.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u="sng" dirty="0">
                <a:solidFill>
                  <a:srgbClr val="002060"/>
                </a:solidFill>
                <a:ea typeface="Calibri"/>
                <a:cs typeface="Times New Roman"/>
              </a:rPr>
              <a:t>Examples:  Everything around you is matter, you are matter, the air is matter </a:t>
            </a:r>
            <a:endParaRPr lang="en-US" sz="1800" b="1" u="sng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e200303277\AppData\Local\Microsoft\Windows\Temporary Internet Files\Content.IE5\0XXP6N7L\MC9002325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2133600" cy="29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200303277\AppData\Local\Microsoft\Windows\Temporary Internet Files\Content.IE5\SVE2NTQH\MC9003354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08012"/>
            <a:ext cx="2667000" cy="26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0"/>
            <a:ext cx="2085975" cy="1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376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Kristen ITC" panose="03050502040202030202" pitchFamily="66" charset="0"/>
              </a:rPr>
              <a:t>Mass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18565"/>
            <a:ext cx="4604657" cy="480060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u="sng" dirty="0">
                <a:ea typeface="Calibri"/>
                <a:cs typeface="Times New Roman"/>
              </a:rPr>
              <a:t>Mass</a:t>
            </a:r>
            <a:r>
              <a:rPr lang="en-US" sz="9600" b="1" dirty="0">
                <a:ea typeface="Calibri"/>
                <a:cs typeface="Times New Roman"/>
              </a:rPr>
              <a:t>: 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the amount of matter or stuff in an object.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9600" b="1" dirty="0">
                <a:ea typeface="Calibri"/>
                <a:cs typeface="Times New Roman"/>
              </a:rPr>
              <a:t>Measured in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grams and kilograms</a:t>
            </a:r>
            <a:endParaRPr lang="en-US" sz="9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9600" b="1" dirty="0">
                <a:ea typeface="Calibri"/>
                <a:cs typeface="Times New Roman"/>
              </a:rPr>
              <a:t>Ex.  Paper clip has a mass of about </a:t>
            </a:r>
            <a:r>
              <a:rPr lang="en-US" sz="9600" b="1" u="sng" dirty="0">
                <a:ea typeface="Calibri"/>
                <a:cs typeface="Times New Roman"/>
              </a:rPr>
              <a:t>1 gram, </a:t>
            </a:r>
            <a:r>
              <a:rPr lang="en-US" sz="9600" b="1" dirty="0">
                <a:ea typeface="Calibri"/>
                <a:cs typeface="Times New Roman"/>
              </a:rPr>
              <a:t>a liter of milk has a mass of about </a:t>
            </a:r>
            <a:r>
              <a:rPr lang="en-US" sz="9600" b="1" u="sng" dirty="0">
                <a:ea typeface="Calibri"/>
                <a:cs typeface="Times New Roman"/>
              </a:rPr>
              <a:t>1 kilogram</a:t>
            </a:r>
            <a:r>
              <a:rPr lang="en-US" sz="9600" b="1" dirty="0">
                <a:ea typeface="Calibri"/>
                <a:cs typeface="Times New Roman"/>
              </a:rPr>
              <a:t>.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ea typeface="Calibri"/>
                <a:cs typeface="Times New Roman"/>
              </a:rPr>
              <a:t>You can measure mass with a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balance.</a:t>
            </a:r>
            <a:r>
              <a:rPr lang="en-US" sz="9600" b="1" dirty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ea typeface="Calibri"/>
                <a:cs typeface="Times New Roman"/>
              </a:rPr>
              <a:t>The mass of an object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is the same everywhere in the universe.</a:t>
            </a:r>
            <a:r>
              <a:rPr lang="en-US" sz="96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573537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http://pbskids.org/cyberchase/math-games/poddle-weigh-in/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303"/>
            <a:ext cx="2085975" cy="17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08"/>
            <a:ext cx="8839200" cy="662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8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(4:3)</PresentationFormat>
  <Paragraphs>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Kristen ITC</vt:lpstr>
      <vt:lpstr>Symbol</vt:lpstr>
      <vt:lpstr>Tahoma</vt:lpstr>
      <vt:lpstr>Wingdings</vt:lpstr>
      <vt:lpstr>Office Theme</vt:lpstr>
      <vt:lpstr>Homeroom Do Now 09/08/2020</vt:lpstr>
      <vt:lpstr>Science Warm Up 09/0/2020</vt:lpstr>
      <vt:lpstr>PowerPoint Presentation</vt:lpstr>
      <vt:lpstr>Weekly Homework</vt:lpstr>
      <vt:lpstr> Use ½  page in your notebook to draw this chart and all words.</vt:lpstr>
      <vt:lpstr>PowerPoint Presentation</vt:lpstr>
      <vt:lpstr>Matter </vt:lpstr>
      <vt:lpstr>Mass </vt:lpstr>
      <vt:lpstr>PowerPoint Presentation</vt:lpstr>
      <vt:lpstr>Weight </vt:lpstr>
      <vt:lpstr>Gravity is a force of attraction between two objects. All objects with mass have gravity. Gravity acts like a magnet - pulling objects together.</vt:lpstr>
      <vt:lpstr>Mass is NEVER lost, it just changes form  (solid, liquid, gas)</vt:lpstr>
      <vt:lpstr>Volume</vt:lpstr>
      <vt:lpstr>What is density?</vt:lpstr>
      <vt:lpstr>Science Warm Up 09/08/2020</vt:lpstr>
      <vt:lpstr>Observing Parts of Matter  </vt:lpstr>
      <vt:lpstr>Hand Lens </vt:lpstr>
      <vt:lpstr>Microscope </vt:lpstr>
      <vt:lpstr>Create a frayer diagram that explains the word “Matter”</vt:lpstr>
      <vt:lpstr>Sample Frayer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Do Now 09/08/2020</dc:title>
  <dc:creator>Ebony Stanford</dc:creator>
  <cp:lastModifiedBy>Ebony Stanford</cp:lastModifiedBy>
  <cp:revision>1</cp:revision>
  <dcterms:created xsi:type="dcterms:W3CDTF">2020-09-08T01:13:16Z</dcterms:created>
  <dcterms:modified xsi:type="dcterms:W3CDTF">2020-09-08T01:13:53Z</dcterms:modified>
</cp:coreProperties>
</file>